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0" r:id="rId7"/>
    <p:sldId id="267" r:id="rId8"/>
    <p:sldId id="266" r:id="rId9"/>
    <p:sldId id="259" r:id="rId10"/>
    <p:sldId id="288" r:id="rId11"/>
    <p:sldId id="289" r:id="rId12"/>
    <p:sldId id="271" r:id="rId13"/>
    <p:sldId id="260" r:id="rId14"/>
    <p:sldId id="275" r:id="rId15"/>
    <p:sldId id="261" r:id="rId16"/>
    <p:sldId id="263" r:id="rId17"/>
  </p:sldIdLst>
  <p:sldSz cx="12192000" cy="6858000"/>
  <p:notesSz cx="7103745" cy="10234295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8C002"/>
    <a:srgbClr val="C33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7620" y="730885"/>
            <a:ext cx="12202795" cy="5854700"/>
            <a:chOff x="-12" y="1319"/>
            <a:chExt cx="19217" cy="9220"/>
          </a:xfrm>
          <a:solidFill>
            <a:schemeClr val="bg1">
              <a:lumMod val="75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4361" y="1319"/>
              <a:ext cx="4845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6871" y="1319"/>
              <a:ext cx="8037" cy="9220"/>
            </a:xfrm>
            <a:prstGeom prst="parallelogram">
              <a:avLst>
                <a:gd name="adj" fmla="val 918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-12" y="10070"/>
              <a:ext cx="7438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48680" y="1279525"/>
            <a:ext cx="6247130" cy="4859020"/>
            <a:chOff x="9368" y="2015"/>
            <a:chExt cx="9838" cy="7652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5" name="矩形 4"/>
            <p:cNvSpPr/>
            <p:nvPr/>
          </p:nvSpPr>
          <p:spPr>
            <a:xfrm>
              <a:off x="15468" y="2015"/>
              <a:ext cx="3739" cy="76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9368" y="2015"/>
              <a:ext cx="6100" cy="765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-7620" y="284480"/>
            <a:ext cx="12203430" cy="5854700"/>
            <a:chOff x="-12" y="616"/>
            <a:chExt cx="19218" cy="9220"/>
          </a:xfrm>
          <a:solidFill>
            <a:srgbClr val="F8C002"/>
          </a:solidFill>
        </p:grpSpPr>
        <p:sp>
          <p:nvSpPr>
            <p:cNvPr id="8" name="平行四边形 7"/>
            <p:cNvSpPr/>
            <p:nvPr/>
          </p:nvSpPr>
          <p:spPr>
            <a:xfrm>
              <a:off x="8712" y="616"/>
              <a:ext cx="8037" cy="9220"/>
            </a:xfrm>
            <a:prstGeom prst="parallelogram">
              <a:avLst>
                <a:gd name="adj" fmla="val 918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6134" y="616"/>
              <a:ext cx="3073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12" y="9367"/>
              <a:ext cx="9381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9"/>
          <p:cNvSpPr txBox="1"/>
          <p:nvPr/>
        </p:nvSpPr>
        <p:spPr>
          <a:xfrm>
            <a:off x="383540" y="2101215"/>
            <a:ext cx="6710045" cy="76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400" b="1" dirty="0">
                <a:solidFill>
                  <a:srgbClr val="C33736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4400" b="1" dirty="0">
                <a:solidFill>
                  <a:srgbClr val="C33736"/>
                </a:solidFill>
                <a:latin typeface="微软雅黑" panose="020B0503020204020204" charset="-122"/>
                <a:ea typeface="微软雅黑" panose="020B0503020204020204" charset="-122"/>
              </a:rPr>
              <a:t>月答辩</a:t>
            </a:r>
            <a:r>
              <a:rPr lang="en-US" altLang="zh-CN" sz="4400" b="1" dirty="0">
                <a:solidFill>
                  <a:srgbClr val="C33736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4400" b="1" dirty="0">
                <a:solidFill>
                  <a:srgbClr val="C33736"/>
                </a:solidFill>
                <a:latin typeface="微软雅黑" panose="020B0503020204020204" charset="-122"/>
                <a:ea typeface="微软雅黑" panose="020B0503020204020204" charset="-122"/>
              </a:rPr>
              <a:t>博客系统</a:t>
            </a:r>
            <a:endParaRPr lang="zh-CN" altLang="en-US" sz="4400" b="1" dirty="0">
              <a:solidFill>
                <a:srgbClr val="C3373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Stacey Kent - The Face I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57794" y="419100"/>
            <a:ext cx="609600" cy="6096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00380" y="3135630"/>
            <a:ext cx="6080760" cy="0"/>
          </a:xfrm>
          <a:prstGeom prst="line">
            <a:avLst/>
          </a:prstGeom>
          <a:ln w="25400">
            <a:solidFill>
              <a:srgbClr val="F8C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500380" y="4382770"/>
            <a:ext cx="2827655" cy="333375"/>
          </a:xfrm>
          <a:prstGeom prst="roundRect">
            <a:avLst>
              <a:gd name="adj" fmla="val 50000"/>
            </a:avLst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讲师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张肖伟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" grpId="0" bldLvl="0" animBg="1"/>
      <p:bldP spid="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860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11708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074920" y="182880"/>
            <a:ext cx="2042160" cy="396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8C00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后端页面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展示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68900" y="474345"/>
            <a:ext cx="185420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单击此处输入详细文本</a:t>
            </a:r>
            <a:endParaRPr 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 descr="后端展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0" y="1576070"/>
            <a:ext cx="8801100" cy="37052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395095"/>
            <a:ext cx="8696325" cy="406717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74115" y="1281430"/>
            <a:ext cx="3276600" cy="5594350"/>
          </a:xfrm>
          <a:prstGeom prst="rect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59535" y="1661795"/>
            <a:ext cx="2552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</a:t>
            </a: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</a:rPr>
              <a:t> 04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59535" y="2576830"/>
            <a:ext cx="2453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1"/>
          <p:cNvSpPr txBox="1"/>
          <p:nvPr/>
        </p:nvSpPr>
        <p:spPr>
          <a:xfrm>
            <a:off x="1359535" y="3237865"/>
            <a:ext cx="2905760" cy="18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80000"/>
              </a:lnSpc>
            </a:pPr>
            <a:r>
              <a:rPr lang="zh-CN" altLang="en-US" sz="1600" b="1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数据库有关系型与非关系型数据库两种</a:t>
            </a:r>
            <a:endParaRPr lang="zh-CN" altLang="en-US" sz="1600" b="1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  <a:p>
            <a:pPr algn="l">
              <a:lnSpc>
                <a:spcPct val="180000"/>
              </a:lnSpc>
            </a:pPr>
            <a:r>
              <a:rPr lang="zh-CN" altLang="en-US" sz="160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关系型：</a:t>
            </a:r>
            <a:r>
              <a:rPr lang="en-US" altLang="zh-CN" sz="160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mysql</a:t>
            </a:r>
            <a:endParaRPr lang="en-US" altLang="zh-CN" sz="160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  <a:p>
            <a:pPr algn="l">
              <a:lnSpc>
                <a:spcPct val="180000"/>
              </a:lnSpc>
            </a:pPr>
            <a:r>
              <a:rPr lang="zh-CN" altLang="en-US" sz="160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 非关系型：</a:t>
            </a:r>
            <a:r>
              <a:rPr lang="en-US" altLang="zh-CN" sz="160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mongodb</a:t>
            </a:r>
            <a:endParaRPr lang="zh-CN" altLang="en-US" sz="16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5295" y="1854200"/>
            <a:ext cx="7296150" cy="172402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860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11708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074920" y="182880"/>
            <a:ext cx="2042160" cy="396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8C00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数据库表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1218565"/>
            <a:ext cx="2505075" cy="4591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90" y="1218565"/>
            <a:ext cx="3495675" cy="48577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1908810"/>
            <a:ext cx="7696200" cy="347662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74115" y="1281430"/>
            <a:ext cx="2898140" cy="5594350"/>
          </a:xfrm>
          <a:prstGeom prst="rect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59535" y="1661795"/>
            <a:ext cx="2552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</a:t>
            </a: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</a:rPr>
              <a:t> 05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59535" y="2576830"/>
            <a:ext cx="2712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项目总结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1"/>
          <p:cNvSpPr txBox="1"/>
          <p:nvPr/>
        </p:nvSpPr>
        <p:spPr>
          <a:xfrm>
            <a:off x="1359535" y="3237865"/>
            <a:ext cx="29057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8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、</a:t>
            </a:r>
            <a:r>
              <a:rPr lang="zh-CN" altLang="en-US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体会全栈开发</a:t>
            </a:r>
            <a:endParaRPr lang="zh-CN" altLang="en-US" sz="2000" b="1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  <a:p>
            <a:pPr algn="l">
              <a:lnSpc>
                <a:spcPct val="18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、更多</a:t>
            </a:r>
            <a:r>
              <a:rPr lang="zh-CN" altLang="en-US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细节未完善</a:t>
            </a:r>
            <a:endParaRPr lang="zh-CN" altLang="en-US" sz="2000" b="1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7370" y="1281430"/>
            <a:ext cx="7286625" cy="412432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7620" y="730885"/>
            <a:ext cx="12202795" cy="5854700"/>
            <a:chOff x="-12" y="1319"/>
            <a:chExt cx="19217" cy="9220"/>
          </a:xfrm>
          <a:solidFill>
            <a:schemeClr val="bg1">
              <a:lumMod val="75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4361" y="1319"/>
              <a:ext cx="4845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6871" y="1319"/>
              <a:ext cx="8037" cy="9220"/>
            </a:xfrm>
            <a:prstGeom prst="parallelogram">
              <a:avLst>
                <a:gd name="adj" fmla="val 918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-12" y="10070"/>
              <a:ext cx="7438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48680" y="1279525"/>
            <a:ext cx="6247130" cy="4859020"/>
            <a:chOff x="9368" y="2015"/>
            <a:chExt cx="9838" cy="7652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5" name="矩形 4"/>
            <p:cNvSpPr/>
            <p:nvPr/>
          </p:nvSpPr>
          <p:spPr>
            <a:xfrm>
              <a:off x="15468" y="2015"/>
              <a:ext cx="3739" cy="76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9368" y="2015"/>
              <a:ext cx="6100" cy="765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-7620" y="284480"/>
            <a:ext cx="12203430" cy="5854700"/>
            <a:chOff x="-12" y="616"/>
            <a:chExt cx="19218" cy="9220"/>
          </a:xfrm>
          <a:solidFill>
            <a:srgbClr val="F8C002"/>
          </a:solidFill>
        </p:grpSpPr>
        <p:sp>
          <p:nvSpPr>
            <p:cNvPr id="8" name="平行四边形 7"/>
            <p:cNvSpPr/>
            <p:nvPr/>
          </p:nvSpPr>
          <p:spPr>
            <a:xfrm>
              <a:off x="8712" y="616"/>
              <a:ext cx="8037" cy="9220"/>
            </a:xfrm>
            <a:prstGeom prst="parallelogram">
              <a:avLst>
                <a:gd name="adj" fmla="val 918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6134" y="616"/>
              <a:ext cx="3073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12" y="9367"/>
              <a:ext cx="9381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34975" y="1736725"/>
            <a:ext cx="6894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b="1">
                <a:solidFill>
                  <a:srgbClr val="F8C002"/>
                </a:solidFill>
                <a:latin typeface="微软雅黑" panose="020B0503020204020204" charset="-122"/>
                <a:ea typeface="微软雅黑" panose="020B0503020204020204" charset="-122"/>
              </a:rPr>
              <a:t>答辩</a:t>
            </a:r>
            <a:r>
              <a:rPr lang="en-US" altLang="zh-CN" sz="8000" b="1">
                <a:solidFill>
                  <a:srgbClr val="F8C00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8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结束</a:t>
            </a:r>
            <a:endParaRPr lang="en-US" altLang="zh-CN" sz="8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00380" y="4382770"/>
            <a:ext cx="2827655" cy="333375"/>
          </a:xfrm>
          <a:prstGeom prst="roundRect">
            <a:avLst>
              <a:gd name="adj" fmla="val 50000"/>
            </a:avLst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讲师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张肖伟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sļiḋê"/>
          <p:cNvGrpSpPr/>
          <p:nvPr/>
        </p:nvGrpSpPr>
        <p:grpSpPr>
          <a:xfrm>
            <a:off x="1885950" y="2799080"/>
            <a:ext cx="1313180" cy="1497965"/>
            <a:chOff x="1856520" y="2834333"/>
            <a:chExt cx="1458180" cy="1663040"/>
          </a:xfrm>
          <a:solidFill>
            <a:srgbClr val="F8C002"/>
          </a:solidFill>
        </p:grpSpPr>
        <p:sp>
          <p:nvSpPr>
            <p:cNvPr id="32" name="íṥ1íḋè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F8C002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ï$1íḓe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5" name="ïṣḷîdè"/>
          <p:cNvGrpSpPr/>
          <p:nvPr/>
        </p:nvGrpSpPr>
        <p:grpSpPr>
          <a:xfrm>
            <a:off x="4254500" y="2799080"/>
            <a:ext cx="1313180" cy="1497965"/>
            <a:chOff x="4196780" y="2834333"/>
            <a:chExt cx="1458180" cy="1663040"/>
          </a:xfrm>
          <a:solidFill>
            <a:srgbClr val="F8C002"/>
          </a:solidFill>
        </p:grpSpPr>
        <p:sp>
          <p:nvSpPr>
            <p:cNvPr id="30" name="iṥḷîḓê"/>
            <p:cNvSpPr/>
            <p:nvPr/>
          </p:nvSpPr>
          <p:spPr bwMode="auto">
            <a:xfrm>
              <a:off x="419678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F8C002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ş1íḑè"/>
            <p:cNvSpPr>
              <a:spLocks noChangeAspect="1"/>
            </p:cNvSpPr>
            <p:nvPr/>
          </p:nvSpPr>
          <p:spPr bwMode="auto">
            <a:xfrm>
              <a:off x="4660320" y="3439028"/>
              <a:ext cx="531100" cy="453650"/>
            </a:xfrm>
            <a:custGeom>
              <a:avLst/>
              <a:gdLst>
                <a:gd name="T0" fmla="*/ 48 w 48"/>
                <a:gd name="T1" fmla="*/ 38 h 41"/>
                <a:gd name="T2" fmla="*/ 45 w 48"/>
                <a:gd name="T3" fmla="*/ 41 h 41"/>
                <a:gd name="T4" fmla="*/ 37 w 48"/>
                <a:gd name="T5" fmla="*/ 41 h 41"/>
                <a:gd name="T6" fmla="*/ 34 w 48"/>
                <a:gd name="T7" fmla="*/ 38 h 41"/>
                <a:gd name="T8" fmla="*/ 34 w 48"/>
                <a:gd name="T9" fmla="*/ 30 h 41"/>
                <a:gd name="T10" fmla="*/ 37 w 48"/>
                <a:gd name="T11" fmla="*/ 27 h 41"/>
                <a:gd name="T12" fmla="*/ 39 w 48"/>
                <a:gd name="T13" fmla="*/ 27 h 41"/>
                <a:gd name="T14" fmla="*/ 39 w 48"/>
                <a:gd name="T15" fmla="*/ 22 h 41"/>
                <a:gd name="T16" fmla="*/ 25 w 48"/>
                <a:gd name="T17" fmla="*/ 22 h 41"/>
                <a:gd name="T18" fmla="*/ 25 w 48"/>
                <a:gd name="T19" fmla="*/ 27 h 41"/>
                <a:gd name="T20" fmla="*/ 28 w 48"/>
                <a:gd name="T21" fmla="*/ 27 h 41"/>
                <a:gd name="T22" fmla="*/ 31 w 48"/>
                <a:gd name="T23" fmla="*/ 30 h 41"/>
                <a:gd name="T24" fmla="*/ 31 w 48"/>
                <a:gd name="T25" fmla="*/ 38 h 41"/>
                <a:gd name="T26" fmla="*/ 28 w 48"/>
                <a:gd name="T27" fmla="*/ 41 h 41"/>
                <a:gd name="T28" fmla="*/ 19 w 48"/>
                <a:gd name="T29" fmla="*/ 41 h 41"/>
                <a:gd name="T30" fmla="*/ 17 w 48"/>
                <a:gd name="T31" fmla="*/ 38 h 41"/>
                <a:gd name="T32" fmla="*/ 17 w 48"/>
                <a:gd name="T33" fmla="*/ 30 h 41"/>
                <a:gd name="T34" fmla="*/ 19 w 48"/>
                <a:gd name="T35" fmla="*/ 27 h 41"/>
                <a:gd name="T36" fmla="*/ 22 w 48"/>
                <a:gd name="T37" fmla="*/ 27 h 41"/>
                <a:gd name="T38" fmla="*/ 22 w 48"/>
                <a:gd name="T39" fmla="*/ 22 h 41"/>
                <a:gd name="T40" fmla="*/ 8 w 48"/>
                <a:gd name="T41" fmla="*/ 22 h 41"/>
                <a:gd name="T42" fmla="*/ 8 w 48"/>
                <a:gd name="T43" fmla="*/ 27 h 41"/>
                <a:gd name="T44" fmla="*/ 11 w 48"/>
                <a:gd name="T45" fmla="*/ 27 h 41"/>
                <a:gd name="T46" fmla="*/ 13 w 48"/>
                <a:gd name="T47" fmla="*/ 30 h 41"/>
                <a:gd name="T48" fmla="*/ 13 w 48"/>
                <a:gd name="T49" fmla="*/ 38 h 41"/>
                <a:gd name="T50" fmla="*/ 11 w 48"/>
                <a:gd name="T51" fmla="*/ 41 h 41"/>
                <a:gd name="T52" fmla="*/ 2 w 48"/>
                <a:gd name="T53" fmla="*/ 41 h 41"/>
                <a:gd name="T54" fmla="*/ 0 w 48"/>
                <a:gd name="T55" fmla="*/ 38 h 41"/>
                <a:gd name="T56" fmla="*/ 0 w 48"/>
                <a:gd name="T57" fmla="*/ 30 h 41"/>
                <a:gd name="T58" fmla="*/ 2 w 48"/>
                <a:gd name="T59" fmla="*/ 27 h 41"/>
                <a:gd name="T60" fmla="*/ 5 w 48"/>
                <a:gd name="T61" fmla="*/ 27 h 41"/>
                <a:gd name="T62" fmla="*/ 5 w 48"/>
                <a:gd name="T63" fmla="*/ 22 h 41"/>
                <a:gd name="T64" fmla="*/ 8 w 48"/>
                <a:gd name="T65" fmla="*/ 19 h 41"/>
                <a:gd name="T66" fmla="*/ 22 w 48"/>
                <a:gd name="T67" fmla="*/ 19 h 41"/>
                <a:gd name="T68" fmla="*/ 22 w 48"/>
                <a:gd name="T69" fmla="*/ 13 h 41"/>
                <a:gd name="T70" fmla="*/ 19 w 48"/>
                <a:gd name="T71" fmla="*/ 13 h 41"/>
                <a:gd name="T72" fmla="*/ 17 w 48"/>
                <a:gd name="T73" fmla="*/ 11 h 41"/>
                <a:gd name="T74" fmla="*/ 17 w 48"/>
                <a:gd name="T75" fmla="*/ 2 h 41"/>
                <a:gd name="T76" fmla="*/ 19 w 48"/>
                <a:gd name="T77" fmla="*/ 0 h 41"/>
                <a:gd name="T78" fmla="*/ 28 w 48"/>
                <a:gd name="T79" fmla="*/ 0 h 41"/>
                <a:gd name="T80" fmla="*/ 31 w 48"/>
                <a:gd name="T81" fmla="*/ 2 h 41"/>
                <a:gd name="T82" fmla="*/ 31 w 48"/>
                <a:gd name="T83" fmla="*/ 11 h 41"/>
                <a:gd name="T84" fmla="*/ 28 w 48"/>
                <a:gd name="T85" fmla="*/ 13 h 41"/>
                <a:gd name="T86" fmla="*/ 25 w 48"/>
                <a:gd name="T87" fmla="*/ 13 h 41"/>
                <a:gd name="T88" fmla="*/ 25 w 48"/>
                <a:gd name="T89" fmla="*/ 19 h 41"/>
                <a:gd name="T90" fmla="*/ 39 w 48"/>
                <a:gd name="T91" fmla="*/ 19 h 41"/>
                <a:gd name="T92" fmla="*/ 43 w 48"/>
                <a:gd name="T93" fmla="*/ 22 h 41"/>
                <a:gd name="T94" fmla="*/ 43 w 48"/>
                <a:gd name="T95" fmla="*/ 27 h 41"/>
                <a:gd name="T96" fmla="*/ 45 w 48"/>
                <a:gd name="T97" fmla="*/ 27 h 41"/>
                <a:gd name="T98" fmla="*/ 48 w 48"/>
                <a:gd name="T99" fmla="*/ 30 h 41"/>
                <a:gd name="T100" fmla="*/ 48 w 48"/>
                <a:gd name="T10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41">
                  <a:moveTo>
                    <a:pt x="48" y="38"/>
                  </a:moveTo>
                  <a:cubicBezTo>
                    <a:pt x="48" y="40"/>
                    <a:pt x="47" y="41"/>
                    <a:pt x="45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41"/>
                    <a:pt x="34" y="40"/>
                    <a:pt x="34" y="3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8"/>
                    <a:pt x="35" y="27"/>
                    <a:pt x="37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1" y="28"/>
                    <a:pt x="31" y="3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1"/>
                    <a:pt x="2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7" y="40"/>
                    <a:pt x="17" y="38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8"/>
                    <a:pt x="13" y="3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0"/>
                    <a:pt x="12" y="41"/>
                    <a:pt x="11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1"/>
                    <a:pt x="31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29" y="13"/>
                    <a:pt x="28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9"/>
                    <a:pt x="43" y="20"/>
                    <a:pt x="43" y="2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27"/>
                    <a:pt x="48" y="28"/>
                    <a:pt x="48" y="30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6" name="ïsľídê"/>
          <p:cNvGrpSpPr/>
          <p:nvPr/>
        </p:nvGrpSpPr>
        <p:grpSpPr>
          <a:xfrm>
            <a:off x="6609715" y="2799715"/>
            <a:ext cx="1313180" cy="1497965"/>
            <a:chOff x="6537040" y="2834333"/>
            <a:chExt cx="1458180" cy="1663040"/>
          </a:xfrm>
          <a:solidFill>
            <a:srgbClr val="F8C002"/>
          </a:solidFill>
        </p:grpSpPr>
        <p:sp>
          <p:nvSpPr>
            <p:cNvPr id="28" name="íślide"/>
            <p:cNvSpPr/>
            <p:nvPr/>
          </p:nvSpPr>
          <p:spPr bwMode="auto">
            <a:xfrm>
              <a:off x="653704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F8C002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sľíḍè"/>
            <p:cNvSpPr>
              <a:spLocks noChangeAspect="1"/>
            </p:cNvSpPr>
            <p:nvPr/>
          </p:nvSpPr>
          <p:spPr bwMode="auto">
            <a:xfrm>
              <a:off x="6988290" y="3404376"/>
              <a:ext cx="555680" cy="522954"/>
            </a:xfrm>
            <a:custGeom>
              <a:avLst/>
              <a:gdLst>
                <a:gd name="connsiteX0" fmla="*/ 69646 w 508000"/>
                <a:gd name="connsiteY0" fmla="*/ 394096 h 478080"/>
                <a:gd name="connsiteX1" fmla="*/ 438355 w 508000"/>
                <a:gd name="connsiteY1" fmla="*/ 394096 h 478080"/>
                <a:gd name="connsiteX2" fmla="*/ 438355 w 508000"/>
                <a:gd name="connsiteY2" fmla="*/ 422773 h 478080"/>
                <a:gd name="connsiteX3" fmla="*/ 473178 w 508000"/>
                <a:gd name="connsiteY3" fmla="*/ 422773 h 478080"/>
                <a:gd name="connsiteX4" fmla="*/ 473178 w 508000"/>
                <a:gd name="connsiteY4" fmla="*/ 447354 h 478080"/>
                <a:gd name="connsiteX5" fmla="*/ 497758 w 508000"/>
                <a:gd name="connsiteY5" fmla="*/ 447354 h 478080"/>
                <a:gd name="connsiteX6" fmla="*/ 497758 w 508000"/>
                <a:gd name="connsiteY6" fmla="*/ 478080 h 478080"/>
                <a:gd name="connsiteX7" fmla="*/ 14339 w 508000"/>
                <a:gd name="connsiteY7" fmla="*/ 478080 h 478080"/>
                <a:gd name="connsiteX8" fmla="*/ 14339 w 508000"/>
                <a:gd name="connsiteY8" fmla="*/ 447354 h 478080"/>
                <a:gd name="connsiteX9" fmla="*/ 38920 w 508000"/>
                <a:gd name="connsiteY9" fmla="*/ 447354 h 478080"/>
                <a:gd name="connsiteX10" fmla="*/ 38920 w 508000"/>
                <a:gd name="connsiteY10" fmla="*/ 422773 h 478080"/>
                <a:gd name="connsiteX11" fmla="*/ 69646 w 508000"/>
                <a:gd name="connsiteY11" fmla="*/ 422773 h 478080"/>
                <a:gd name="connsiteX12" fmla="*/ 362031 w 508000"/>
                <a:gd name="connsiteY12" fmla="*/ 193354 h 478080"/>
                <a:gd name="connsiteX13" fmla="*/ 436842 w 508000"/>
                <a:gd name="connsiteY13" fmla="*/ 193354 h 478080"/>
                <a:gd name="connsiteX14" fmla="*/ 456791 w 508000"/>
                <a:gd name="connsiteY14" fmla="*/ 213383 h 478080"/>
                <a:gd name="connsiteX15" fmla="*/ 456791 w 508000"/>
                <a:gd name="connsiteY15" fmla="*/ 233411 h 478080"/>
                <a:gd name="connsiteX16" fmla="*/ 436842 w 508000"/>
                <a:gd name="connsiteY16" fmla="*/ 233411 h 478080"/>
                <a:gd name="connsiteX17" fmla="*/ 436842 w 508000"/>
                <a:gd name="connsiteY17" fmla="*/ 373612 h 478080"/>
                <a:gd name="connsiteX18" fmla="*/ 362031 w 508000"/>
                <a:gd name="connsiteY18" fmla="*/ 373612 h 478080"/>
                <a:gd name="connsiteX19" fmla="*/ 362031 w 508000"/>
                <a:gd name="connsiteY19" fmla="*/ 233411 h 478080"/>
                <a:gd name="connsiteX20" fmla="*/ 342081 w 508000"/>
                <a:gd name="connsiteY20" fmla="*/ 233411 h 478080"/>
                <a:gd name="connsiteX21" fmla="*/ 342081 w 508000"/>
                <a:gd name="connsiteY21" fmla="*/ 213383 h 478080"/>
                <a:gd name="connsiteX22" fmla="*/ 362031 w 508000"/>
                <a:gd name="connsiteY22" fmla="*/ 193354 h 478080"/>
                <a:gd name="connsiteX23" fmla="*/ 218644 w 508000"/>
                <a:gd name="connsiteY23" fmla="*/ 193354 h 478080"/>
                <a:gd name="connsiteX24" fmla="*/ 293455 w 508000"/>
                <a:gd name="connsiteY24" fmla="*/ 193354 h 478080"/>
                <a:gd name="connsiteX25" fmla="*/ 313404 w 508000"/>
                <a:gd name="connsiteY25" fmla="*/ 213383 h 478080"/>
                <a:gd name="connsiteX26" fmla="*/ 313404 w 508000"/>
                <a:gd name="connsiteY26" fmla="*/ 233411 h 478080"/>
                <a:gd name="connsiteX27" fmla="*/ 293455 w 508000"/>
                <a:gd name="connsiteY27" fmla="*/ 233411 h 478080"/>
                <a:gd name="connsiteX28" fmla="*/ 293455 w 508000"/>
                <a:gd name="connsiteY28" fmla="*/ 373612 h 478080"/>
                <a:gd name="connsiteX29" fmla="*/ 213656 w 508000"/>
                <a:gd name="connsiteY29" fmla="*/ 373612 h 478080"/>
                <a:gd name="connsiteX30" fmla="*/ 213656 w 508000"/>
                <a:gd name="connsiteY30" fmla="*/ 233411 h 478080"/>
                <a:gd name="connsiteX31" fmla="*/ 198694 w 508000"/>
                <a:gd name="connsiteY31" fmla="*/ 233411 h 478080"/>
                <a:gd name="connsiteX32" fmla="*/ 198694 w 508000"/>
                <a:gd name="connsiteY32" fmla="*/ 213383 h 478080"/>
                <a:gd name="connsiteX33" fmla="*/ 218644 w 508000"/>
                <a:gd name="connsiteY33" fmla="*/ 193354 h 478080"/>
                <a:gd name="connsiteX34" fmla="*/ 73208 w 508000"/>
                <a:gd name="connsiteY34" fmla="*/ 193354 h 478080"/>
                <a:gd name="connsiteX35" fmla="*/ 148019 w 508000"/>
                <a:gd name="connsiteY35" fmla="*/ 193354 h 478080"/>
                <a:gd name="connsiteX36" fmla="*/ 167968 w 508000"/>
                <a:gd name="connsiteY36" fmla="*/ 213383 h 478080"/>
                <a:gd name="connsiteX37" fmla="*/ 167968 w 508000"/>
                <a:gd name="connsiteY37" fmla="*/ 233411 h 478080"/>
                <a:gd name="connsiteX38" fmla="*/ 148019 w 508000"/>
                <a:gd name="connsiteY38" fmla="*/ 233411 h 478080"/>
                <a:gd name="connsiteX39" fmla="*/ 148019 w 508000"/>
                <a:gd name="connsiteY39" fmla="*/ 373612 h 478080"/>
                <a:gd name="connsiteX40" fmla="*/ 73208 w 508000"/>
                <a:gd name="connsiteY40" fmla="*/ 373612 h 478080"/>
                <a:gd name="connsiteX41" fmla="*/ 73208 w 508000"/>
                <a:gd name="connsiteY41" fmla="*/ 233411 h 478080"/>
                <a:gd name="connsiteX42" fmla="*/ 53258 w 508000"/>
                <a:gd name="connsiteY42" fmla="*/ 233411 h 478080"/>
                <a:gd name="connsiteX43" fmla="*/ 53258 w 508000"/>
                <a:gd name="connsiteY43" fmla="*/ 213383 h 478080"/>
                <a:gd name="connsiteX44" fmla="*/ 73208 w 508000"/>
                <a:gd name="connsiteY44" fmla="*/ 193354 h 478080"/>
                <a:gd name="connsiteX45" fmla="*/ 234079 w 508000"/>
                <a:gd name="connsiteY45" fmla="*/ 68402 h 478080"/>
                <a:gd name="connsiteX46" fmla="*/ 169334 w 508000"/>
                <a:gd name="connsiteY46" fmla="*/ 108199 h 478080"/>
                <a:gd name="connsiteX47" fmla="*/ 169334 w 508000"/>
                <a:gd name="connsiteY47" fmla="*/ 113174 h 478080"/>
                <a:gd name="connsiteX48" fmla="*/ 174314 w 508000"/>
                <a:gd name="connsiteY48" fmla="*/ 113174 h 478080"/>
                <a:gd name="connsiteX49" fmla="*/ 333687 w 508000"/>
                <a:gd name="connsiteY49" fmla="*/ 113174 h 478080"/>
                <a:gd name="connsiteX50" fmla="*/ 338667 w 508000"/>
                <a:gd name="connsiteY50" fmla="*/ 113174 h 478080"/>
                <a:gd name="connsiteX51" fmla="*/ 338667 w 508000"/>
                <a:gd name="connsiteY51" fmla="*/ 108199 h 478080"/>
                <a:gd name="connsiteX52" fmla="*/ 273922 w 508000"/>
                <a:gd name="connsiteY52" fmla="*/ 68402 h 478080"/>
                <a:gd name="connsiteX53" fmla="*/ 234079 w 508000"/>
                <a:gd name="connsiteY53" fmla="*/ 68402 h 478080"/>
                <a:gd name="connsiteX54" fmla="*/ 234079 w 508000"/>
                <a:gd name="connsiteY54" fmla="*/ 3732 h 478080"/>
                <a:gd name="connsiteX55" fmla="*/ 273922 w 508000"/>
                <a:gd name="connsiteY55" fmla="*/ 3732 h 478080"/>
                <a:gd name="connsiteX56" fmla="*/ 488079 w 508000"/>
                <a:gd name="connsiteY56" fmla="*/ 123123 h 478080"/>
                <a:gd name="connsiteX57" fmla="*/ 508000 w 508000"/>
                <a:gd name="connsiteY57" fmla="*/ 157946 h 478080"/>
                <a:gd name="connsiteX58" fmla="*/ 508000 w 508000"/>
                <a:gd name="connsiteY58" fmla="*/ 172870 h 478080"/>
                <a:gd name="connsiteX59" fmla="*/ 0 w 508000"/>
                <a:gd name="connsiteY59" fmla="*/ 172870 h 478080"/>
                <a:gd name="connsiteX60" fmla="*/ 0 w 508000"/>
                <a:gd name="connsiteY60" fmla="*/ 157946 h 478080"/>
                <a:gd name="connsiteX61" fmla="*/ 19922 w 508000"/>
                <a:gd name="connsiteY61" fmla="*/ 123123 h 478080"/>
                <a:gd name="connsiteX62" fmla="*/ 234079 w 508000"/>
                <a:gd name="connsiteY62" fmla="*/ 3732 h 4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8000" h="478080">
                  <a:moveTo>
                    <a:pt x="69646" y="394096"/>
                  </a:moveTo>
                  <a:lnTo>
                    <a:pt x="438355" y="394096"/>
                  </a:lnTo>
                  <a:lnTo>
                    <a:pt x="438355" y="422773"/>
                  </a:lnTo>
                  <a:lnTo>
                    <a:pt x="473178" y="422773"/>
                  </a:lnTo>
                  <a:lnTo>
                    <a:pt x="473178" y="447354"/>
                  </a:lnTo>
                  <a:lnTo>
                    <a:pt x="497758" y="447354"/>
                  </a:lnTo>
                  <a:lnTo>
                    <a:pt x="497758" y="478080"/>
                  </a:lnTo>
                  <a:lnTo>
                    <a:pt x="14339" y="478080"/>
                  </a:lnTo>
                  <a:lnTo>
                    <a:pt x="14339" y="447354"/>
                  </a:lnTo>
                  <a:lnTo>
                    <a:pt x="38920" y="447354"/>
                  </a:lnTo>
                  <a:lnTo>
                    <a:pt x="38920" y="422773"/>
                  </a:lnTo>
                  <a:lnTo>
                    <a:pt x="69646" y="422773"/>
                  </a:lnTo>
                  <a:close/>
                  <a:moveTo>
                    <a:pt x="362031" y="193354"/>
                  </a:moveTo>
                  <a:cubicBezTo>
                    <a:pt x="362031" y="193354"/>
                    <a:pt x="362031" y="193354"/>
                    <a:pt x="436842" y="193354"/>
                  </a:cubicBezTo>
                  <a:cubicBezTo>
                    <a:pt x="446816" y="193354"/>
                    <a:pt x="456791" y="203368"/>
                    <a:pt x="456791" y="213383"/>
                  </a:cubicBezTo>
                  <a:cubicBezTo>
                    <a:pt x="456791" y="213383"/>
                    <a:pt x="456791" y="213383"/>
                    <a:pt x="456791" y="233411"/>
                  </a:cubicBezTo>
                  <a:cubicBezTo>
                    <a:pt x="456791" y="233411"/>
                    <a:pt x="456791" y="233411"/>
                    <a:pt x="436842" y="233411"/>
                  </a:cubicBezTo>
                  <a:cubicBezTo>
                    <a:pt x="436842" y="233411"/>
                    <a:pt x="436842" y="233411"/>
                    <a:pt x="436842" y="373612"/>
                  </a:cubicBezTo>
                  <a:lnTo>
                    <a:pt x="362031" y="373612"/>
                  </a:lnTo>
                  <a:cubicBezTo>
                    <a:pt x="362031" y="373612"/>
                    <a:pt x="362031" y="373612"/>
                    <a:pt x="362031" y="233411"/>
                  </a:cubicBezTo>
                  <a:cubicBezTo>
                    <a:pt x="362031" y="233411"/>
                    <a:pt x="362031" y="233411"/>
                    <a:pt x="342081" y="233411"/>
                  </a:cubicBezTo>
                  <a:cubicBezTo>
                    <a:pt x="342081" y="233411"/>
                    <a:pt x="342081" y="233411"/>
                    <a:pt x="342081" y="213383"/>
                  </a:cubicBezTo>
                  <a:cubicBezTo>
                    <a:pt x="342081" y="203368"/>
                    <a:pt x="352056" y="193354"/>
                    <a:pt x="362031" y="193354"/>
                  </a:cubicBezTo>
                  <a:close/>
                  <a:moveTo>
                    <a:pt x="218644" y="193354"/>
                  </a:moveTo>
                  <a:cubicBezTo>
                    <a:pt x="218644" y="193354"/>
                    <a:pt x="218644" y="193354"/>
                    <a:pt x="293455" y="193354"/>
                  </a:cubicBezTo>
                  <a:cubicBezTo>
                    <a:pt x="303429" y="193354"/>
                    <a:pt x="313404" y="203368"/>
                    <a:pt x="313404" y="213383"/>
                  </a:cubicBezTo>
                  <a:cubicBezTo>
                    <a:pt x="313404" y="213383"/>
                    <a:pt x="313404" y="213383"/>
                    <a:pt x="313404" y="233411"/>
                  </a:cubicBezTo>
                  <a:cubicBezTo>
                    <a:pt x="313404" y="233411"/>
                    <a:pt x="313404" y="233411"/>
                    <a:pt x="293455" y="233411"/>
                  </a:cubicBezTo>
                  <a:cubicBezTo>
                    <a:pt x="293455" y="233411"/>
                    <a:pt x="293455" y="233411"/>
                    <a:pt x="293455" y="373612"/>
                  </a:cubicBezTo>
                  <a:lnTo>
                    <a:pt x="213656" y="373612"/>
                  </a:lnTo>
                  <a:cubicBezTo>
                    <a:pt x="213656" y="373612"/>
                    <a:pt x="213656" y="373612"/>
                    <a:pt x="213656" y="233411"/>
                  </a:cubicBezTo>
                  <a:cubicBezTo>
                    <a:pt x="213656" y="233411"/>
                    <a:pt x="213656" y="233411"/>
                    <a:pt x="198694" y="233411"/>
                  </a:cubicBezTo>
                  <a:cubicBezTo>
                    <a:pt x="198694" y="233411"/>
                    <a:pt x="198694" y="233411"/>
                    <a:pt x="198694" y="213383"/>
                  </a:cubicBezTo>
                  <a:cubicBezTo>
                    <a:pt x="198694" y="203368"/>
                    <a:pt x="208669" y="193354"/>
                    <a:pt x="218644" y="193354"/>
                  </a:cubicBezTo>
                  <a:close/>
                  <a:moveTo>
                    <a:pt x="73208" y="193354"/>
                  </a:moveTo>
                  <a:cubicBezTo>
                    <a:pt x="73208" y="193354"/>
                    <a:pt x="73208" y="193354"/>
                    <a:pt x="148019" y="193354"/>
                  </a:cubicBezTo>
                  <a:cubicBezTo>
                    <a:pt x="157993" y="193354"/>
                    <a:pt x="167968" y="203368"/>
                    <a:pt x="167968" y="213383"/>
                  </a:cubicBezTo>
                  <a:cubicBezTo>
                    <a:pt x="167968" y="213383"/>
                    <a:pt x="167968" y="213383"/>
                    <a:pt x="167968" y="233411"/>
                  </a:cubicBezTo>
                  <a:cubicBezTo>
                    <a:pt x="167968" y="233411"/>
                    <a:pt x="167968" y="233411"/>
                    <a:pt x="148019" y="233411"/>
                  </a:cubicBezTo>
                  <a:cubicBezTo>
                    <a:pt x="148019" y="233411"/>
                    <a:pt x="148019" y="233411"/>
                    <a:pt x="148019" y="373612"/>
                  </a:cubicBezTo>
                  <a:lnTo>
                    <a:pt x="73208" y="373612"/>
                  </a:lnTo>
                  <a:cubicBezTo>
                    <a:pt x="73208" y="373612"/>
                    <a:pt x="73208" y="373612"/>
                    <a:pt x="73208" y="233411"/>
                  </a:cubicBezTo>
                  <a:cubicBezTo>
                    <a:pt x="73208" y="233411"/>
                    <a:pt x="73208" y="233411"/>
                    <a:pt x="53258" y="233411"/>
                  </a:cubicBezTo>
                  <a:cubicBezTo>
                    <a:pt x="53258" y="233411"/>
                    <a:pt x="53258" y="233411"/>
                    <a:pt x="53258" y="213383"/>
                  </a:cubicBezTo>
                  <a:cubicBezTo>
                    <a:pt x="53258" y="203368"/>
                    <a:pt x="63233" y="193354"/>
                    <a:pt x="73208" y="193354"/>
                  </a:cubicBezTo>
                  <a:close/>
                  <a:moveTo>
                    <a:pt x="234079" y="68402"/>
                  </a:moveTo>
                  <a:cubicBezTo>
                    <a:pt x="234079" y="68402"/>
                    <a:pt x="234079" y="68402"/>
                    <a:pt x="169334" y="108199"/>
                  </a:cubicBezTo>
                  <a:cubicBezTo>
                    <a:pt x="169334" y="108199"/>
                    <a:pt x="169334" y="108199"/>
                    <a:pt x="169334" y="113174"/>
                  </a:cubicBezTo>
                  <a:cubicBezTo>
                    <a:pt x="169334" y="113174"/>
                    <a:pt x="169334" y="113174"/>
                    <a:pt x="174314" y="113174"/>
                  </a:cubicBezTo>
                  <a:lnTo>
                    <a:pt x="333687" y="113174"/>
                  </a:lnTo>
                  <a:cubicBezTo>
                    <a:pt x="338667" y="113174"/>
                    <a:pt x="338667" y="113174"/>
                    <a:pt x="338667" y="113174"/>
                  </a:cubicBezTo>
                  <a:cubicBezTo>
                    <a:pt x="338667" y="108199"/>
                    <a:pt x="338667" y="108199"/>
                    <a:pt x="338667" y="108199"/>
                  </a:cubicBezTo>
                  <a:cubicBezTo>
                    <a:pt x="338667" y="108199"/>
                    <a:pt x="338667" y="108199"/>
                    <a:pt x="273922" y="68402"/>
                  </a:cubicBezTo>
                  <a:cubicBezTo>
                    <a:pt x="258981" y="63428"/>
                    <a:pt x="249020" y="63428"/>
                    <a:pt x="234079" y="68402"/>
                  </a:cubicBezTo>
                  <a:close/>
                  <a:moveTo>
                    <a:pt x="234079" y="3732"/>
                  </a:moveTo>
                  <a:cubicBezTo>
                    <a:pt x="249020" y="-1243"/>
                    <a:pt x="258981" y="-1243"/>
                    <a:pt x="273922" y="3732"/>
                  </a:cubicBezTo>
                  <a:lnTo>
                    <a:pt x="488079" y="123123"/>
                  </a:lnTo>
                  <a:cubicBezTo>
                    <a:pt x="498039" y="128098"/>
                    <a:pt x="508000" y="143022"/>
                    <a:pt x="508000" y="157946"/>
                  </a:cubicBezTo>
                  <a:cubicBezTo>
                    <a:pt x="508000" y="157946"/>
                    <a:pt x="508000" y="157946"/>
                    <a:pt x="508000" y="172870"/>
                  </a:cubicBezTo>
                  <a:cubicBezTo>
                    <a:pt x="508000" y="172870"/>
                    <a:pt x="508000" y="172870"/>
                    <a:pt x="0" y="172870"/>
                  </a:cubicBezTo>
                  <a:cubicBezTo>
                    <a:pt x="0" y="172870"/>
                    <a:pt x="0" y="172870"/>
                    <a:pt x="0" y="157946"/>
                  </a:cubicBezTo>
                  <a:cubicBezTo>
                    <a:pt x="0" y="143022"/>
                    <a:pt x="9961" y="128098"/>
                    <a:pt x="19922" y="123123"/>
                  </a:cubicBezTo>
                  <a:cubicBezTo>
                    <a:pt x="19922" y="123123"/>
                    <a:pt x="19922" y="123123"/>
                    <a:pt x="234079" y="37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7" name="iṣḷiḓè"/>
          <p:cNvGrpSpPr/>
          <p:nvPr/>
        </p:nvGrpSpPr>
        <p:grpSpPr>
          <a:xfrm>
            <a:off x="8977630" y="2799080"/>
            <a:ext cx="1313180" cy="1497965"/>
            <a:chOff x="8877300" y="2834333"/>
            <a:chExt cx="1458180" cy="1663040"/>
          </a:xfrm>
          <a:solidFill>
            <a:srgbClr val="F8C002"/>
          </a:solidFill>
        </p:grpSpPr>
        <p:sp>
          <p:nvSpPr>
            <p:cNvPr id="26" name="îṡlide"/>
            <p:cNvSpPr/>
            <p:nvPr/>
          </p:nvSpPr>
          <p:spPr bwMode="auto">
            <a:xfrm>
              <a:off x="887730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F8C002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ṩḷîḍè"/>
            <p:cNvSpPr/>
            <p:nvPr/>
          </p:nvSpPr>
          <p:spPr>
            <a:xfrm>
              <a:off x="9340962" y="3400425"/>
              <a:ext cx="530856" cy="530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109845" y="600075"/>
            <a:ext cx="1971675" cy="12731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目  录</a:t>
            </a:r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 </a:t>
            </a:r>
            <a:endParaRPr lang="en-US" altLang="zh-CN" sz="3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方正清刻本悦宋简体" panose="020000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CONTENTS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方正清刻本悦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44028" y="4552315"/>
            <a:ext cx="159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项目概述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7325" y="500824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博客系统功能强大，适合教学</a:t>
            </a:r>
            <a:endParaRPr 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12578" y="4552315"/>
            <a:ext cx="159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前端功能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25875" y="500824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前端页面设计</a:t>
            </a:r>
            <a:endParaRPr 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67158" y="4552315"/>
            <a:ext cx="159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后端功能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80455" y="500824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后端管理设计和接口设计</a:t>
            </a:r>
            <a:endParaRPr 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00135" y="4552315"/>
            <a:ext cx="1868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数据库设计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48370" y="500824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集合的设计、关联</a:t>
            </a:r>
            <a:endParaRPr 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8C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11" grpId="0"/>
      <p:bldP spid="12" grpId="0"/>
      <p:bldP spid="18" grpId="0"/>
      <p:bldP spid="19" grpId="0"/>
      <p:bldP spid="20" grpId="0"/>
      <p:bldP spid="21" grpId="0"/>
      <p:bldP spid="22" grpId="0"/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97755" y="1281430"/>
            <a:ext cx="6101715" cy="3304540"/>
          </a:xfrm>
          <a:prstGeom prst="rect">
            <a:avLst/>
          </a:prstGeom>
          <a:blipFill rotWithShape="1"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58240" y="1281430"/>
            <a:ext cx="3276600" cy="5594350"/>
          </a:xfrm>
          <a:prstGeom prst="rect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59535" y="1661795"/>
            <a:ext cx="2552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</a:t>
            </a: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</a:rPr>
              <a:t> 01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59535" y="2576830"/>
            <a:ext cx="2834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6210" y="3768090"/>
            <a:ext cx="2767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选材：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csdn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博客官网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26210" y="4333240"/>
            <a:ext cx="2240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理由：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博客大家都用过，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对于需求容易理解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博客的功能很完善，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适合做教学素材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8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0" y="1281430"/>
            <a:ext cx="6101715" cy="3304540"/>
          </a:xfrm>
          <a:prstGeom prst="rect">
            <a:avLst/>
          </a:prstGeom>
          <a:blipFill rotWithShape="1"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86475" y="1281430"/>
            <a:ext cx="6101715" cy="3304540"/>
          </a:xfrm>
          <a:prstGeom prst="rect">
            <a:avLst/>
          </a:prstGeom>
          <a:blipFill rotWithShape="1"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58240" y="1281430"/>
            <a:ext cx="3276600" cy="5594350"/>
          </a:xfrm>
          <a:prstGeom prst="rect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59535" y="1661795"/>
            <a:ext cx="2552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</a:t>
            </a: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</a:rPr>
              <a:t> 02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59535" y="2576830"/>
            <a:ext cx="2834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项目功能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0510" y="3874770"/>
            <a:ext cx="2486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</a:rPr>
              <a:t>1</a:t>
            </a:r>
            <a:r>
              <a:rPr lang="zh-CN" altLang="en-US" sz="2000" b="1">
                <a:solidFill>
                  <a:schemeClr val="bg1"/>
                </a:solidFill>
              </a:rPr>
              <a:t>、</a:t>
            </a:r>
            <a:r>
              <a:rPr lang="zh-CN" altLang="en-US" sz="2000" b="1">
                <a:solidFill>
                  <a:schemeClr val="bg1"/>
                </a:solidFill>
              </a:rPr>
              <a:t>首页展示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0510" y="4306570"/>
            <a:ext cx="2486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</a:rPr>
              <a:t>2</a:t>
            </a:r>
            <a:r>
              <a:rPr lang="zh-CN" altLang="en-US" sz="2000" b="1">
                <a:solidFill>
                  <a:schemeClr val="bg1"/>
                </a:solidFill>
              </a:rPr>
              <a:t>、</a:t>
            </a:r>
            <a:r>
              <a:rPr lang="zh-CN" altLang="en-US" sz="2000" b="1">
                <a:solidFill>
                  <a:schemeClr val="bg1"/>
                </a:solidFill>
              </a:rPr>
              <a:t>顶部一级菜单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40510" y="4780915"/>
            <a:ext cx="2486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</a:rPr>
              <a:t>3</a:t>
            </a:r>
            <a:r>
              <a:rPr lang="zh-CN" altLang="en-US" sz="2000" b="1">
                <a:solidFill>
                  <a:schemeClr val="bg1"/>
                </a:solidFill>
              </a:rPr>
              <a:t>、</a:t>
            </a:r>
            <a:r>
              <a:rPr lang="zh-CN" altLang="en-US" sz="2000" b="1">
                <a:solidFill>
                  <a:schemeClr val="bg1"/>
                </a:solidFill>
              </a:rPr>
              <a:t>左侧二级菜单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0510" y="5215255"/>
            <a:ext cx="2486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</a:rPr>
              <a:t>4</a:t>
            </a:r>
            <a:r>
              <a:rPr lang="zh-CN" altLang="en-US" sz="2000" b="1">
                <a:solidFill>
                  <a:schemeClr val="bg1"/>
                </a:solidFill>
              </a:rPr>
              <a:t>、</a:t>
            </a:r>
            <a:r>
              <a:rPr lang="zh-CN" altLang="en-US" sz="2000" b="1">
                <a:solidFill>
                  <a:schemeClr val="bg1"/>
                </a:solidFill>
              </a:rPr>
              <a:t>登录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40510" y="5663565"/>
            <a:ext cx="2486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</a:rPr>
              <a:t>5</a:t>
            </a:r>
            <a:r>
              <a:rPr lang="zh-CN" altLang="en-US" sz="2000" b="1">
                <a:solidFill>
                  <a:schemeClr val="bg1"/>
                </a:solidFill>
              </a:rPr>
              <a:t>、</a:t>
            </a:r>
            <a:r>
              <a:rPr lang="zh-CN" altLang="en-US" sz="2000" b="1">
                <a:solidFill>
                  <a:schemeClr val="bg1"/>
                </a:solidFill>
              </a:rPr>
              <a:t>注册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1780" y="6083935"/>
            <a:ext cx="2486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</a:rPr>
              <a:t>6</a:t>
            </a:r>
            <a:r>
              <a:rPr lang="zh-CN" altLang="en-US" sz="2000" b="1">
                <a:solidFill>
                  <a:schemeClr val="bg1"/>
                </a:solidFill>
              </a:rPr>
              <a:t>、轮播图</a:t>
            </a:r>
            <a:endParaRPr lang="zh-C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8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860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11708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074920" y="182880"/>
            <a:ext cx="2042160" cy="396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8C00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前端功能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52946" y="3779528"/>
            <a:ext cx="10086109" cy="0"/>
          </a:xfrm>
          <a:prstGeom prst="line">
            <a:avLst/>
          </a:prstGeom>
          <a:solidFill>
            <a:srgbClr val="F8C002"/>
          </a:solidFill>
          <a:ln>
            <a:solidFill>
              <a:srgbClr val="F8C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2181796" y="3647910"/>
            <a:ext cx="263237" cy="263237"/>
          </a:xfrm>
          <a:prstGeom prst="ellipse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747392" y="3647910"/>
            <a:ext cx="263237" cy="263237"/>
          </a:xfrm>
          <a:prstGeom prst="ellipse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312988" y="3647910"/>
            <a:ext cx="263237" cy="263237"/>
          </a:xfrm>
          <a:prstGeom prst="ellipse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876178" y="3647910"/>
            <a:ext cx="263237" cy="263237"/>
          </a:xfrm>
          <a:prstGeom prst="ellipse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菱形 8"/>
          <p:cNvSpPr/>
          <p:nvPr/>
        </p:nvSpPr>
        <p:spPr>
          <a:xfrm>
            <a:off x="1845822" y="2527670"/>
            <a:ext cx="935184" cy="935184"/>
          </a:xfrm>
          <a:prstGeom prst="diamond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01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菱形 32"/>
          <p:cNvSpPr/>
          <p:nvPr/>
        </p:nvSpPr>
        <p:spPr>
          <a:xfrm>
            <a:off x="4422527" y="4096203"/>
            <a:ext cx="935184" cy="935184"/>
          </a:xfrm>
          <a:prstGeom prst="diamond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02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8" name="菱形 37"/>
          <p:cNvSpPr/>
          <p:nvPr/>
        </p:nvSpPr>
        <p:spPr>
          <a:xfrm>
            <a:off x="6963499" y="2527670"/>
            <a:ext cx="935184" cy="935184"/>
          </a:xfrm>
          <a:prstGeom prst="diamond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03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3" name="菱形 42"/>
          <p:cNvSpPr/>
          <p:nvPr/>
        </p:nvSpPr>
        <p:spPr>
          <a:xfrm>
            <a:off x="9540204" y="4096203"/>
            <a:ext cx="935184" cy="935184"/>
          </a:xfrm>
          <a:prstGeom prst="diamond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04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451610" y="4096385"/>
            <a:ext cx="1723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vue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项目搭建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240790" y="4415790"/>
            <a:ext cx="2144395" cy="87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熟悉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vue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基础语法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熟练配置页面路由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使用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axios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调接口渲染页面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17010" y="1952625"/>
            <a:ext cx="1723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api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接口封装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06190" y="2272030"/>
            <a:ext cx="2144395" cy="87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整个项目中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api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很多，便于管理需要封装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api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模块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axios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的全局配置等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69075" y="4096385"/>
            <a:ext cx="1723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proxy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跨域设置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58255" y="4415790"/>
            <a:ext cx="2666365" cy="61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前后端的端口不同，涉及到跨域请求。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参考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webpack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中的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devServer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进行设置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6540" y="1952625"/>
            <a:ext cx="1723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登录注册处理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935720" y="2272030"/>
            <a:ext cx="2144395" cy="61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加密处理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登录后记录用户身份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animBg="1"/>
      <p:bldP spid="6" grpId="1" bldLvl="0" animBg="1"/>
      <p:bldP spid="18" grpId="0" animBg="1"/>
      <p:bldP spid="18" grpId="1" bldLvl="0" animBg="1"/>
      <p:bldP spid="19" grpId="0" animBg="1"/>
      <p:bldP spid="19" grpId="1" bldLvl="0" animBg="1"/>
      <p:bldP spid="20" grpId="0" animBg="1"/>
      <p:bldP spid="20" grpId="1" bldLvl="0" animBg="1"/>
      <p:bldP spid="9" grpId="0" animBg="1"/>
      <p:bldP spid="9" grpId="1" bldLvl="0" animBg="1"/>
      <p:bldP spid="33" grpId="0" animBg="1"/>
      <p:bldP spid="33" grpId="1" bldLvl="0" animBg="1"/>
      <p:bldP spid="38" grpId="0" animBg="1"/>
      <p:bldP spid="38" grpId="1" bldLvl="0" animBg="1"/>
      <p:bldP spid="43" grpId="0" animBg="1"/>
      <p:bldP spid="43" grpId="1" bldLvl="0" animBg="1"/>
      <p:bldP spid="104" grpId="0"/>
      <p:bldP spid="105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860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11708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074920" y="182880"/>
            <a:ext cx="2042160" cy="396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8C00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前端技术栈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任意多边形: 形状 4"/>
          <p:cNvSpPr/>
          <p:nvPr/>
        </p:nvSpPr>
        <p:spPr bwMode="auto">
          <a:xfrm>
            <a:off x="6784975" y="1425575"/>
            <a:ext cx="4390390" cy="4763770"/>
          </a:xfrm>
          <a:custGeom>
            <a:avLst/>
            <a:gdLst>
              <a:gd name="T0" fmla="*/ 357 w 860"/>
              <a:gd name="T1" fmla="*/ 772 h 934"/>
              <a:gd name="T2" fmla="*/ 326 w 860"/>
              <a:gd name="T3" fmla="*/ 787 h 934"/>
              <a:gd name="T4" fmla="*/ 292 w 860"/>
              <a:gd name="T5" fmla="*/ 821 h 934"/>
              <a:gd name="T6" fmla="*/ 282 w 860"/>
              <a:gd name="T7" fmla="*/ 848 h 934"/>
              <a:gd name="T8" fmla="*/ 245 w 860"/>
              <a:gd name="T9" fmla="*/ 891 h 934"/>
              <a:gd name="T10" fmla="*/ 239 w 860"/>
              <a:gd name="T11" fmla="*/ 922 h 934"/>
              <a:gd name="T12" fmla="*/ 236 w 860"/>
              <a:gd name="T13" fmla="*/ 918 h 934"/>
              <a:gd name="T14" fmla="*/ 228 w 860"/>
              <a:gd name="T15" fmla="*/ 905 h 934"/>
              <a:gd name="T16" fmla="*/ 224 w 860"/>
              <a:gd name="T17" fmla="*/ 876 h 934"/>
              <a:gd name="T18" fmla="*/ 226 w 860"/>
              <a:gd name="T19" fmla="*/ 844 h 934"/>
              <a:gd name="T20" fmla="*/ 216 w 860"/>
              <a:gd name="T21" fmla="*/ 876 h 934"/>
              <a:gd name="T22" fmla="*/ 212 w 860"/>
              <a:gd name="T23" fmla="*/ 891 h 934"/>
              <a:gd name="T24" fmla="*/ 179 w 860"/>
              <a:gd name="T25" fmla="*/ 923 h 934"/>
              <a:gd name="T26" fmla="*/ 187 w 860"/>
              <a:gd name="T27" fmla="*/ 866 h 934"/>
              <a:gd name="T28" fmla="*/ 205 w 860"/>
              <a:gd name="T29" fmla="*/ 813 h 934"/>
              <a:gd name="T30" fmla="*/ 188 w 860"/>
              <a:gd name="T31" fmla="*/ 832 h 934"/>
              <a:gd name="T32" fmla="*/ 183 w 860"/>
              <a:gd name="T33" fmla="*/ 849 h 934"/>
              <a:gd name="T34" fmla="*/ 235 w 860"/>
              <a:gd name="T35" fmla="*/ 713 h 934"/>
              <a:gd name="T36" fmla="*/ 219 w 860"/>
              <a:gd name="T37" fmla="*/ 723 h 934"/>
              <a:gd name="T38" fmla="*/ 217 w 860"/>
              <a:gd name="T39" fmla="*/ 675 h 934"/>
              <a:gd name="T40" fmla="*/ 226 w 860"/>
              <a:gd name="T41" fmla="*/ 654 h 934"/>
              <a:gd name="T42" fmla="*/ 240 w 860"/>
              <a:gd name="T43" fmla="*/ 616 h 934"/>
              <a:gd name="T44" fmla="*/ 229 w 860"/>
              <a:gd name="T45" fmla="*/ 584 h 934"/>
              <a:gd name="T46" fmla="*/ 208 w 860"/>
              <a:gd name="T47" fmla="*/ 590 h 934"/>
              <a:gd name="T48" fmla="*/ 174 w 860"/>
              <a:gd name="T49" fmla="*/ 636 h 934"/>
              <a:gd name="T50" fmla="*/ 130 w 860"/>
              <a:gd name="T51" fmla="*/ 676 h 934"/>
              <a:gd name="T52" fmla="*/ 132 w 860"/>
              <a:gd name="T53" fmla="*/ 665 h 934"/>
              <a:gd name="T54" fmla="*/ 106 w 860"/>
              <a:gd name="T55" fmla="*/ 682 h 934"/>
              <a:gd name="T56" fmla="*/ 72 w 860"/>
              <a:gd name="T57" fmla="*/ 735 h 934"/>
              <a:gd name="T58" fmla="*/ 29 w 860"/>
              <a:gd name="T59" fmla="*/ 822 h 934"/>
              <a:gd name="T60" fmla="*/ 17 w 860"/>
              <a:gd name="T61" fmla="*/ 876 h 934"/>
              <a:gd name="T62" fmla="*/ 0 w 860"/>
              <a:gd name="T63" fmla="*/ 929 h 934"/>
              <a:gd name="T64" fmla="*/ 54 w 860"/>
              <a:gd name="T65" fmla="*/ 694 h 934"/>
              <a:gd name="T66" fmla="*/ 145 w 860"/>
              <a:gd name="T67" fmla="*/ 487 h 934"/>
              <a:gd name="T68" fmla="*/ 163 w 860"/>
              <a:gd name="T69" fmla="*/ 431 h 934"/>
              <a:gd name="T70" fmla="*/ 219 w 860"/>
              <a:gd name="T71" fmla="*/ 302 h 934"/>
              <a:gd name="T72" fmla="*/ 376 w 860"/>
              <a:gd name="T73" fmla="*/ 166 h 934"/>
              <a:gd name="T74" fmla="*/ 392 w 860"/>
              <a:gd name="T75" fmla="*/ 144 h 934"/>
              <a:gd name="T76" fmla="*/ 416 w 860"/>
              <a:gd name="T77" fmla="*/ 144 h 934"/>
              <a:gd name="T78" fmla="*/ 459 w 860"/>
              <a:gd name="T79" fmla="*/ 112 h 934"/>
              <a:gd name="T80" fmla="*/ 489 w 860"/>
              <a:gd name="T81" fmla="*/ 94 h 934"/>
              <a:gd name="T82" fmla="*/ 496 w 860"/>
              <a:gd name="T83" fmla="*/ 88 h 934"/>
              <a:gd name="T84" fmla="*/ 520 w 860"/>
              <a:gd name="T85" fmla="*/ 62 h 934"/>
              <a:gd name="T86" fmla="*/ 590 w 860"/>
              <a:gd name="T87" fmla="*/ 22 h 934"/>
              <a:gd name="T88" fmla="*/ 655 w 860"/>
              <a:gd name="T89" fmla="*/ 32 h 934"/>
              <a:gd name="T90" fmla="*/ 766 w 860"/>
              <a:gd name="T91" fmla="*/ 43 h 934"/>
              <a:gd name="T92" fmla="*/ 778 w 860"/>
              <a:gd name="T93" fmla="*/ 48 h 934"/>
              <a:gd name="T94" fmla="*/ 780 w 860"/>
              <a:gd name="T95" fmla="*/ 49 h 934"/>
              <a:gd name="T96" fmla="*/ 794 w 860"/>
              <a:gd name="T97" fmla="*/ 69 h 934"/>
              <a:gd name="T98" fmla="*/ 769 w 860"/>
              <a:gd name="T99" fmla="*/ 146 h 934"/>
              <a:gd name="T100" fmla="*/ 781 w 860"/>
              <a:gd name="T101" fmla="*/ 212 h 934"/>
              <a:gd name="T102" fmla="*/ 802 w 860"/>
              <a:gd name="T103" fmla="*/ 227 h 934"/>
              <a:gd name="T104" fmla="*/ 853 w 860"/>
              <a:gd name="T105" fmla="*/ 250 h 934"/>
              <a:gd name="T106" fmla="*/ 848 w 860"/>
              <a:gd name="T107" fmla="*/ 329 h 934"/>
              <a:gd name="T108" fmla="*/ 692 w 860"/>
              <a:gd name="T109" fmla="*/ 458 h 934"/>
              <a:gd name="T110" fmla="*/ 574 w 860"/>
              <a:gd name="T111" fmla="*/ 519 h 934"/>
              <a:gd name="T112" fmla="*/ 437 w 860"/>
              <a:gd name="T113" fmla="*/ 663 h 934"/>
              <a:gd name="T114" fmla="*/ 385 w 860"/>
              <a:gd name="T115" fmla="*/ 72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0" h="934">
                <a:moveTo>
                  <a:pt x="367" y="757"/>
                </a:moveTo>
                <a:cubicBezTo>
                  <a:pt x="364" y="763"/>
                  <a:pt x="361" y="768"/>
                  <a:pt x="357" y="772"/>
                </a:cubicBezTo>
                <a:cubicBezTo>
                  <a:pt x="354" y="776"/>
                  <a:pt x="351" y="779"/>
                  <a:pt x="348" y="779"/>
                </a:cubicBezTo>
                <a:cubicBezTo>
                  <a:pt x="341" y="781"/>
                  <a:pt x="333" y="783"/>
                  <a:pt x="326" y="787"/>
                </a:cubicBezTo>
                <a:cubicBezTo>
                  <a:pt x="319" y="791"/>
                  <a:pt x="313" y="795"/>
                  <a:pt x="307" y="801"/>
                </a:cubicBezTo>
                <a:cubicBezTo>
                  <a:pt x="301" y="806"/>
                  <a:pt x="296" y="813"/>
                  <a:pt x="292" y="821"/>
                </a:cubicBezTo>
                <a:cubicBezTo>
                  <a:pt x="290" y="825"/>
                  <a:pt x="288" y="829"/>
                  <a:pt x="286" y="833"/>
                </a:cubicBezTo>
                <a:cubicBezTo>
                  <a:pt x="284" y="838"/>
                  <a:pt x="283" y="843"/>
                  <a:pt x="282" y="848"/>
                </a:cubicBezTo>
                <a:cubicBezTo>
                  <a:pt x="273" y="843"/>
                  <a:pt x="266" y="848"/>
                  <a:pt x="259" y="853"/>
                </a:cubicBezTo>
                <a:cubicBezTo>
                  <a:pt x="253" y="863"/>
                  <a:pt x="249" y="877"/>
                  <a:pt x="245" y="891"/>
                </a:cubicBezTo>
                <a:cubicBezTo>
                  <a:pt x="243" y="898"/>
                  <a:pt x="242" y="905"/>
                  <a:pt x="241" y="912"/>
                </a:cubicBezTo>
                <a:cubicBezTo>
                  <a:pt x="240" y="916"/>
                  <a:pt x="239" y="919"/>
                  <a:pt x="239" y="922"/>
                </a:cubicBezTo>
                <a:cubicBezTo>
                  <a:pt x="238" y="926"/>
                  <a:pt x="237" y="929"/>
                  <a:pt x="237" y="932"/>
                </a:cubicBezTo>
                <a:cubicBezTo>
                  <a:pt x="236" y="927"/>
                  <a:pt x="235" y="922"/>
                  <a:pt x="236" y="918"/>
                </a:cubicBezTo>
                <a:cubicBezTo>
                  <a:pt x="236" y="914"/>
                  <a:pt x="237" y="910"/>
                  <a:pt x="238" y="906"/>
                </a:cubicBezTo>
                <a:cubicBezTo>
                  <a:pt x="237" y="900"/>
                  <a:pt x="233" y="903"/>
                  <a:pt x="228" y="905"/>
                </a:cubicBezTo>
                <a:cubicBezTo>
                  <a:pt x="224" y="907"/>
                  <a:pt x="220" y="910"/>
                  <a:pt x="218" y="905"/>
                </a:cubicBezTo>
                <a:cubicBezTo>
                  <a:pt x="218" y="896"/>
                  <a:pt x="221" y="885"/>
                  <a:pt x="224" y="876"/>
                </a:cubicBezTo>
                <a:cubicBezTo>
                  <a:pt x="228" y="866"/>
                  <a:pt x="232" y="856"/>
                  <a:pt x="235" y="848"/>
                </a:cubicBezTo>
                <a:cubicBezTo>
                  <a:pt x="226" y="844"/>
                  <a:pt x="226" y="844"/>
                  <a:pt x="226" y="844"/>
                </a:cubicBezTo>
                <a:cubicBezTo>
                  <a:pt x="224" y="850"/>
                  <a:pt x="222" y="855"/>
                  <a:pt x="220" y="860"/>
                </a:cubicBezTo>
                <a:cubicBezTo>
                  <a:pt x="219" y="866"/>
                  <a:pt x="217" y="871"/>
                  <a:pt x="216" y="876"/>
                </a:cubicBezTo>
                <a:cubicBezTo>
                  <a:pt x="215" y="878"/>
                  <a:pt x="215" y="881"/>
                  <a:pt x="214" y="883"/>
                </a:cubicBezTo>
                <a:cubicBezTo>
                  <a:pt x="213" y="886"/>
                  <a:pt x="212" y="889"/>
                  <a:pt x="212" y="891"/>
                </a:cubicBezTo>
                <a:cubicBezTo>
                  <a:pt x="210" y="897"/>
                  <a:pt x="209" y="902"/>
                  <a:pt x="207" y="909"/>
                </a:cubicBezTo>
                <a:cubicBezTo>
                  <a:pt x="197" y="931"/>
                  <a:pt x="182" y="934"/>
                  <a:pt x="179" y="923"/>
                </a:cubicBezTo>
                <a:cubicBezTo>
                  <a:pt x="179" y="914"/>
                  <a:pt x="180" y="904"/>
                  <a:pt x="181" y="894"/>
                </a:cubicBezTo>
                <a:cubicBezTo>
                  <a:pt x="182" y="885"/>
                  <a:pt x="185" y="875"/>
                  <a:pt x="187" y="866"/>
                </a:cubicBezTo>
                <a:cubicBezTo>
                  <a:pt x="190" y="856"/>
                  <a:pt x="193" y="847"/>
                  <a:pt x="196" y="838"/>
                </a:cubicBezTo>
                <a:cubicBezTo>
                  <a:pt x="199" y="829"/>
                  <a:pt x="202" y="821"/>
                  <a:pt x="205" y="813"/>
                </a:cubicBezTo>
                <a:cubicBezTo>
                  <a:pt x="202" y="821"/>
                  <a:pt x="198" y="818"/>
                  <a:pt x="193" y="816"/>
                </a:cubicBezTo>
                <a:cubicBezTo>
                  <a:pt x="192" y="820"/>
                  <a:pt x="190" y="826"/>
                  <a:pt x="188" y="832"/>
                </a:cubicBezTo>
                <a:cubicBezTo>
                  <a:pt x="187" y="835"/>
                  <a:pt x="186" y="839"/>
                  <a:pt x="185" y="841"/>
                </a:cubicBezTo>
                <a:cubicBezTo>
                  <a:pt x="184" y="844"/>
                  <a:pt x="184" y="847"/>
                  <a:pt x="183" y="849"/>
                </a:cubicBezTo>
                <a:cubicBezTo>
                  <a:pt x="190" y="824"/>
                  <a:pt x="198" y="801"/>
                  <a:pt x="206" y="780"/>
                </a:cubicBezTo>
                <a:cubicBezTo>
                  <a:pt x="215" y="758"/>
                  <a:pt x="224" y="736"/>
                  <a:pt x="235" y="713"/>
                </a:cubicBezTo>
                <a:cubicBezTo>
                  <a:pt x="226" y="707"/>
                  <a:pt x="226" y="707"/>
                  <a:pt x="226" y="707"/>
                </a:cubicBezTo>
                <a:cubicBezTo>
                  <a:pt x="219" y="723"/>
                  <a:pt x="219" y="723"/>
                  <a:pt x="219" y="723"/>
                </a:cubicBezTo>
                <a:cubicBezTo>
                  <a:pt x="215" y="720"/>
                  <a:pt x="206" y="715"/>
                  <a:pt x="202" y="712"/>
                </a:cubicBezTo>
                <a:cubicBezTo>
                  <a:pt x="206" y="701"/>
                  <a:pt x="211" y="688"/>
                  <a:pt x="217" y="675"/>
                </a:cubicBezTo>
                <a:cubicBezTo>
                  <a:pt x="218" y="671"/>
                  <a:pt x="220" y="668"/>
                  <a:pt x="221" y="664"/>
                </a:cubicBezTo>
                <a:cubicBezTo>
                  <a:pt x="223" y="661"/>
                  <a:pt x="224" y="657"/>
                  <a:pt x="226" y="654"/>
                </a:cubicBezTo>
                <a:cubicBezTo>
                  <a:pt x="229" y="647"/>
                  <a:pt x="232" y="640"/>
                  <a:pt x="234" y="634"/>
                </a:cubicBezTo>
                <a:cubicBezTo>
                  <a:pt x="237" y="628"/>
                  <a:pt x="239" y="621"/>
                  <a:pt x="240" y="616"/>
                </a:cubicBezTo>
                <a:cubicBezTo>
                  <a:pt x="242" y="610"/>
                  <a:pt x="242" y="605"/>
                  <a:pt x="242" y="601"/>
                </a:cubicBezTo>
                <a:cubicBezTo>
                  <a:pt x="242" y="592"/>
                  <a:pt x="238" y="585"/>
                  <a:pt x="229" y="584"/>
                </a:cubicBezTo>
                <a:cubicBezTo>
                  <a:pt x="220" y="599"/>
                  <a:pt x="220" y="599"/>
                  <a:pt x="220" y="599"/>
                </a:cubicBezTo>
                <a:cubicBezTo>
                  <a:pt x="216" y="596"/>
                  <a:pt x="208" y="590"/>
                  <a:pt x="208" y="590"/>
                </a:cubicBezTo>
                <a:cubicBezTo>
                  <a:pt x="203" y="597"/>
                  <a:pt x="197" y="604"/>
                  <a:pt x="191" y="612"/>
                </a:cubicBezTo>
                <a:cubicBezTo>
                  <a:pt x="186" y="619"/>
                  <a:pt x="180" y="628"/>
                  <a:pt x="174" y="636"/>
                </a:cubicBezTo>
                <a:cubicBezTo>
                  <a:pt x="163" y="652"/>
                  <a:pt x="153" y="669"/>
                  <a:pt x="143" y="684"/>
                </a:cubicBezTo>
                <a:cubicBezTo>
                  <a:pt x="143" y="684"/>
                  <a:pt x="135" y="679"/>
                  <a:pt x="130" y="676"/>
                </a:cubicBezTo>
                <a:cubicBezTo>
                  <a:pt x="134" y="667"/>
                  <a:pt x="138" y="659"/>
                  <a:pt x="142" y="651"/>
                </a:cubicBezTo>
                <a:cubicBezTo>
                  <a:pt x="139" y="657"/>
                  <a:pt x="136" y="662"/>
                  <a:pt x="132" y="665"/>
                </a:cubicBezTo>
                <a:cubicBezTo>
                  <a:pt x="129" y="669"/>
                  <a:pt x="126" y="672"/>
                  <a:pt x="123" y="673"/>
                </a:cubicBezTo>
                <a:cubicBezTo>
                  <a:pt x="116" y="677"/>
                  <a:pt x="110" y="679"/>
                  <a:pt x="106" y="682"/>
                </a:cubicBezTo>
                <a:cubicBezTo>
                  <a:pt x="99" y="686"/>
                  <a:pt x="93" y="692"/>
                  <a:pt x="87" y="702"/>
                </a:cubicBezTo>
                <a:cubicBezTo>
                  <a:pt x="82" y="711"/>
                  <a:pt x="76" y="722"/>
                  <a:pt x="72" y="735"/>
                </a:cubicBezTo>
                <a:cubicBezTo>
                  <a:pt x="62" y="761"/>
                  <a:pt x="54" y="791"/>
                  <a:pt x="45" y="819"/>
                </a:cubicBezTo>
                <a:cubicBezTo>
                  <a:pt x="42" y="828"/>
                  <a:pt x="33" y="824"/>
                  <a:pt x="29" y="822"/>
                </a:cubicBezTo>
                <a:cubicBezTo>
                  <a:pt x="28" y="832"/>
                  <a:pt x="26" y="841"/>
                  <a:pt x="24" y="850"/>
                </a:cubicBezTo>
                <a:cubicBezTo>
                  <a:pt x="22" y="859"/>
                  <a:pt x="19" y="867"/>
                  <a:pt x="17" y="876"/>
                </a:cubicBezTo>
                <a:cubicBezTo>
                  <a:pt x="14" y="884"/>
                  <a:pt x="11" y="892"/>
                  <a:pt x="8" y="901"/>
                </a:cubicBezTo>
                <a:cubicBezTo>
                  <a:pt x="6" y="910"/>
                  <a:pt x="3" y="919"/>
                  <a:pt x="0" y="929"/>
                </a:cubicBezTo>
                <a:cubicBezTo>
                  <a:pt x="2" y="886"/>
                  <a:pt x="8" y="844"/>
                  <a:pt x="18" y="805"/>
                </a:cubicBezTo>
                <a:cubicBezTo>
                  <a:pt x="27" y="766"/>
                  <a:pt x="40" y="729"/>
                  <a:pt x="54" y="694"/>
                </a:cubicBezTo>
                <a:cubicBezTo>
                  <a:pt x="68" y="658"/>
                  <a:pt x="84" y="624"/>
                  <a:pt x="100" y="590"/>
                </a:cubicBezTo>
                <a:cubicBezTo>
                  <a:pt x="115" y="556"/>
                  <a:pt x="131" y="522"/>
                  <a:pt x="145" y="487"/>
                </a:cubicBezTo>
                <a:cubicBezTo>
                  <a:pt x="155" y="471"/>
                  <a:pt x="138" y="469"/>
                  <a:pt x="148" y="454"/>
                </a:cubicBezTo>
                <a:cubicBezTo>
                  <a:pt x="153" y="446"/>
                  <a:pt x="158" y="439"/>
                  <a:pt x="163" y="431"/>
                </a:cubicBezTo>
                <a:cubicBezTo>
                  <a:pt x="150" y="432"/>
                  <a:pt x="147" y="418"/>
                  <a:pt x="152" y="411"/>
                </a:cubicBezTo>
                <a:cubicBezTo>
                  <a:pt x="171" y="373"/>
                  <a:pt x="194" y="335"/>
                  <a:pt x="219" y="302"/>
                </a:cubicBezTo>
                <a:cubicBezTo>
                  <a:pt x="245" y="269"/>
                  <a:pt x="274" y="241"/>
                  <a:pt x="306" y="222"/>
                </a:cubicBezTo>
                <a:cubicBezTo>
                  <a:pt x="328" y="206"/>
                  <a:pt x="351" y="191"/>
                  <a:pt x="376" y="166"/>
                </a:cubicBezTo>
                <a:cubicBezTo>
                  <a:pt x="373" y="163"/>
                  <a:pt x="373" y="163"/>
                  <a:pt x="369" y="159"/>
                </a:cubicBezTo>
                <a:cubicBezTo>
                  <a:pt x="376" y="166"/>
                  <a:pt x="382" y="147"/>
                  <a:pt x="392" y="144"/>
                </a:cubicBezTo>
                <a:cubicBezTo>
                  <a:pt x="396" y="148"/>
                  <a:pt x="396" y="148"/>
                  <a:pt x="399" y="152"/>
                </a:cubicBezTo>
                <a:cubicBezTo>
                  <a:pt x="403" y="156"/>
                  <a:pt x="409" y="150"/>
                  <a:pt x="416" y="144"/>
                </a:cubicBezTo>
                <a:cubicBezTo>
                  <a:pt x="419" y="147"/>
                  <a:pt x="419" y="147"/>
                  <a:pt x="423" y="151"/>
                </a:cubicBezTo>
                <a:cubicBezTo>
                  <a:pt x="432" y="136"/>
                  <a:pt x="453" y="132"/>
                  <a:pt x="459" y="112"/>
                </a:cubicBezTo>
                <a:cubicBezTo>
                  <a:pt x="462" y="116"/>
                  <a:pt x="462" y="116"/>
                  <a:pt x="466" y="120"/>
                </a:cubicBezTo>
                <a:cubicBezTo>
                  <a:pt x="469" y="111"/>
                  <a:pt x="489" y="107"/>
                  <a:pt x="489" y="94"/>
                </a:cubicBezTo>
                <a:cubicBezTo>
                  <a:pt x="493" y="97"/>
                  <a:pt x="493" y="97"/>
                  <a:pt x="496" y="101"/>
                </a:cubicBezTo>
                <a:cubicBezTo>
                  <a:pt x="493" y="97"/>
                  <a:pt x="489" y="94"/>
                  <a:pt x="496" y="88"/>
                </a:cubicBezTo>
                <a:cubicBezTo>
                  <a:pt x="506" y="80"/>
                  <a:pt x="512" y="73"/>
                  <a:pt x="516" y="69"/>
                </a:cubicBezTo>
                <a:cubicBezTo>
                  <a:pt x="519" y="64"/>
                  <a:pt x="520" y="62"/>
                  <a:pt x="520" y="62"/>
                </a:cubicBezTo>
                <a:cubicBezTo>
                  <a:pt x="530" y="54"/>
                  <a:pt x="547" y="43"/>
                  <a:pt x="561" y="34"/>
                </a:cubicBezTo>
                <a:cubicBezTo>
                  <a:pt x="576" y="26"/>
                  <a:pt x="588" y="20"/>
                  <a:pt x="590" y="22"/>
                </a:cubicBezTo>
                <a:cubicBezTo>
                  <a:pt x="601" y="7"/>
                  <a:pt x="618" y="14"/>
                  <a:pt x="629" y="0"/>
                </a:cubicBezTo>
                <a:cubicBezTo>
                  <a:pt x="639" y="12"/>
                  <a:pt x="634" y="34"/>
                  <a:pt x="655" y="32"/>
                </a:cubicBezTo>
                <a:cubicBezTo>
                  <a:pt x="674" y="28"/>
                  <a:pt x="712" y="30"/>
                  <a:pt x="744" y="37"/>
                </a:cubicBezTo>
                <a:cubicBezTo>
                  <a:pt x="752" y="39"/>
                  <a:pt x="759" y="41"/>
                  <a:pt x="766" y="43"/>
                </a:cubicBezTo>
                <a:cubicBezTo>
                  <a:pt x="770" y="45"/>
                  <a:pt x="773" y="46"/>
                  <a:pt x="776" y="47"/>
                </a:cubicBezTo>
                <a:cubicBezTo>
                  <a:pt x="777" y="47"/>
                  <a:pt x="777" y="48"/>
                  <a:pt x="778" y="48"/>
                </a:cubicBezTo>
                <a:cubicBezTo>
                  <a:pt x="778" y="48"/>
                  <a:pt x="779" y="48"/>
                  <a:pt x="779" y="48"/>
                </a:cubicBezTo>
                <a:cubicBezTo>
                  <a:pt x="779" y="49"/>
                  <a:pt x="780" y="49"/>
                  <a:pt x="780" y="49"/>
                </a:cubicBezTo>
                <a:cubicBezTo>
                  <a:pt x="781" y="50"/>
                  <a:pt x="783" y="50"/>
                  <a:pt x="784" y="51"/>
                </a:cubicBezTo>
                <a:cubicBezTo>
                  <a:pt x="793" y="57"/>
                  <a:pt x="798" y="63"/>
                  <a:pt x="794" y="69"/>
                </a:cubicBezTo>
                <a:cubicBezTo>
                  <a:pt x="793" y="75"/>
                  <a:pt x="787" y="91"/>
                  <a:pt x="781" y="107"/>
                </a:cubicBezTo>
                <a:cubicBezTo>
                  <a:pt x="775" y="123"/>
                  <a:pt x="770" y="140"/>
                  <a:pt x="769" y="146"/>
                </a:cubicBezTo>
                <a:cubicBezTo>
                  <a:pt x="766" y="148"/>
                  <a:pt x="766" y="161"/>
                  <a:pt x="768" y="175"/>
                </a:cubicBezTo>
                <a:cubicBezTo>
                  <a:pt x="770" y="189"/>
                  <a:pt x="775" y="205"/>
                  <a:pt x="781" y="212"/>
                </a:cubicBezTo>
                <a:cubicBezTo>
                  <a:pt x="775" y="217"/>
                  <a:pt x="768" y="222"/>
                  <a:pt x="772" y="226"/>
                </a:cubicBezTo>
                <a:cubicBezTo>
                  <a:pt x="778" y="234"/>
                  <a:pt x="790" y="232"/>
                  <a:pt x="802" y="227"/>
                </a:cubicBezTo>
                <a:cubicBezTo>
                  <a:pt x="813" y="223"/>
                  <a:pt x="826" y="216"/>
                  <a:pt x="834" y="213"/>
                </a:cubicBezTo>
                <a:cubicBezTo>
                  <a:pt x="847" y="217"/>
                  <a:pt x="853" y="238"/>
                  <a:pt x="853" y="250"/>
                </a:cubicBezTo>
                <a:cubicBezTo>
                  <a:pt x="853" y="250"/>
                  <a:pt x="857" y="264"/>
                  <a:pt x="859" y="281"/>
                </a:cubicBezTo>
                <a:cubicBezTo>
                  <a:pt x="860" y="298"/>
                  <a:pt x="859" y="318"/>
                  <a:pt x="848" y="329"/>
                </a:cubicBezTo>
                <a:cubicBezTo>
                  <a:pt x="826" y="352"/>
                  <a:pt x="801" y="376"/>
                  <a:pt x="774" y="398"/>
                </a:cubicBezTo>
                <a:cubicBezTo>
                  <a:pt x="748" y="421"/>
                  <a:pt x="720" y="442"/>
                  <a:pt x="692" y="458"/>
                </a:cubicBezTo>
                <a:cubicBezTo>
                  <a:pt x="683" y="459"/>
                  <a:pt x="664" y="462"/>
                  <a:pt x="655" y="464"/>
                </a:cubicBezTo>
                <a:cubicBezTo>
                  <a:pt x="627" y="479"/>
                  <a:pt x="600" y="498"/>
                  <a:pt x="574" y="519"/>
                </a:cubicBezTo>
                <a:cubicBezTo>
                  <a:pt x="549" y="540"/>
                  <a:pt x="525" y="563"/>
                  <a:pt x="502" y="587"/>
                </a:cubicBezTo>
                <a:cubicBezTo>
                  <a:pt x="479" y="612"/>
                  <a:pt x="458" y="637"/>
                  <a:pt x="437" y="663"/>
                </a:cubicBezTo>
                <a:cubicBezTo>
                  <a:pt x="416" y="689"/>
                  <a:pt x="395" y="715"/>
                  <a:pt x="374" y="740"/>
                </a:cubicBezTo>
                <a:cubicBezTo>
                  <a:pt x="378" y="734"/>
                  <a:pt x="381" y="727"/>
                  <a:pt x="385" y="720"/>
                </a:cubicBezTo>
                <a:cubicBezTo>
                  <a:pt x="379" y="730"/>
                  <a:pt x="373" y="745"/>
                  <a:pt x="367" y="757"/>
                </a:cubicBezTo>
                <a:close/>
              </a:path>
            </a:pathLst>
          </a:custGeom>
          <a:blipFill rotWithShape="1">
            <a:blip r:embed="rId1" cstate="screen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46" name="Group 105"/>
          <p:cNvGrpSpPr/>
          <p:nvPr/>
        </p:nvGrpSpPr>
        <p:grpSpPr>
          <a:xfrm>
            <a:off x="1426845" y="1738630"/>
            <a:ext cx="399415" cy="399415"/>
            <a:chOff x="0" y="0"/>
            <a:chExt cx="767929" cy="767929"/>
          </a:xfrm>
        </p:grpSpPr>
        <p:sp>
          <p:nvSpPr>
            <p:cNvPr id="50" name="Freeform: Shape 109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8C00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Freeform: Shape 110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0" name="Group 99"/>
          <p:cNvGrpSpPr/>
          <p:nvPr/>
        </p:nvGrpSpPr>
        <p:grpSpPr>
          <a:xfrm>
            <a:off x="1426845" y="2934970"/>
            <a:ext cx="399415" cy="399415"/>
            <a:chOff x="0" y="0"/>
            <a:chExt cx="767929" cy="767929"/>
          </a:xfrm>
        </p:grpSpPr>
        <p:sp>
          <p:nvSpPr>
            <p:cNvPr id="44" name="Freeform: Shape 103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8C00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Freeform: Shape 104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1" name="Group 93"/>
          <p:cNvGrpSpPr/>
          <p:nvPr/>
        </p:nvGrpSpPr>
        <p:grpSpPr>
          <a:xfrm>
            <a:off x="1426210" y="4142105"/>
            <a:ext cx="399415" cy="399415"/>
            <a:chOff x="0" y="0"/>
            <a:chExt cx="767929" cy="767929"/>
          </a:xfrm>
        </p:grpSpPr>
        <p:sp>
          <p:nvSpPr>
            <p:cNvPr id="42" name="Freeform: Shape 97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8C00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Freeform: Shape 98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7" name="Group 87"/>
          <p:cNvGrpSpPr/>
          <p:nvPr/>
        </p:nvGrpSpPr>
        <p:grpSpPr>
          <a:xfrm>
            <a:off x="1426845" y="5353685"/>
            <a:ext cx="399415" cy="399415"/>
            <a:chOff x="0" y="0"/>
            <a:chExt cx="767929" cy="767929"/>
          </a:xfrm>
        </p:grpSpPr>
        <p:sp>
          <p:nvSpPr>
            <p:cNvPr id="48" name="Freeform: Shape 91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8C00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Freeform: Shape 92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2007870" y="1583055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vue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007870" y="1866900"/>
            <a:ext cx="45523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I love you more than I've ever loved any woman. And I've waited longer for you than I've waited for any woman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.</a:t>
            </a:r>
            <a:endParaRPr lang="zh-CN" altLang="en-US" sz="1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07870" y="2779395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element-ui</a:t>
            </a:r>
            <a:endParaRPr lang="zh-CN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007870" y="3063240"/>
            <a:ext cx="45523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I love you more than I've ever loved any woman. And I've waited longer for you than I've waited for any woman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.</a:t>
            </a:r>
            <a:endParaRPr lang="zh-CN" altLang="en-US" sz="1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007870" y="3986530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axios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2007870" y="4270375"/>
            <a:ext cx="45523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I love you more than I've ever loved any woman. And I've waited longer for you than I've waited for any woman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.</a:t>
            </a:r>
            <a:endParaRPr lang="zh-CN" altLang="en-US" sz="1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2007870" y="5198110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vuex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2007870" y="5481955"/>
            <a:ext cx="45523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I love you more than I've ever loved any woman. And I've waited longer for you than I've waited for any woman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.</a:t>
            </a:r>
            <a:endParaRPr lang="zh-CN" altLang="en-US" sz="1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52" grpId="0"/>
      <p:bldP spid="53" grpId="0"/>
      <p:bldP spid="54" grpId="0"/>
      <p:bldP spid="55" grpId="0"/>
      <p:bldP spid="56" grpId="0"/>
      <p:bldP spid="132" grpId="0"/>
      <p:bldP spid="133" grpId="0"/>
      <p:bldP spid="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0" y="1281430"/>
            <a:ext cx="6101715" cy="3304540"/>
          </a:xfrm>
          <a:prstGeom prst="rect">
            <a:avLst/>
          </a:prstGeom>
          <a:blipFill rotWithShape="1"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86475" y="1281430"/>
            <a:ext cx="6101715" cy="3304540"/>
          </a:xfrm>
          <a:prstGeom prst="rect">
            <a:avLst/>
          </a:prstGeom>
          <a:blipFill rotWithShape="1"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0"/>
          </a:xfrm>
          <a:prstGeom prst="rect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59535" y="1661795"/>
            <a:ext cx="2552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PART</a:t>
            </a: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</a:rPr>
              <a:t> 03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59535" y="2576830"/>
            <a:ext cx="2777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项目功能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后端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1"/>
          <p:cNvSpPr txBox="1"/>
          <p:nvPr/>
        </p:nvSpPr>
        <p:spPr>
          <a:xfrm>
            <a:off x="1359535" y="3237865"/>
            <a:ext cx="29057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8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、后端管理界面开发</a:t>
            </a:r>
            <a:endParaRPr lang="zh-CN" altLang="en-US" sz="2000" b="1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  <a:p>
            <a:pPr algn="l">
              <a:lnSpc>
                <a:spcPct val="18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、前端</a:t>
            </a:r>
            <a:r>
              <a:rPr lang="en-US" altLang="zh-CN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api</a:t>
            </a:r>
            <a:r>
              <a:rPr lang="zh-CN" altLang="en-US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接口开发</a:t>
            </a:r>
            <a:endParaRPr lang="zh-CN" altLang="en-US" sz="2000" b="1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  <a:p>
            <a:pPr algn="l">
              <a:lnSpc>
                <a:spcPct val="18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8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860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11708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074920" y="182880"/>
            <a:ext cx="2042160" cy="396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8C00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后端功能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52946" y="3779528"/>
            <a:ext cx="10086109" cy="0"/>
          </a:xfrm>
          <a:prstGeom prst="line">
            <a:avLst/>
          </a:prstGeom>
          <a:solidFill>
            <a:srgbClr val="F8C002"/>
          </a:solidFill>
          <a:ln>
            <a:solidFill>
              <a:srgbClr val="F8C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2181796" y="3647910"/>
            <a:ext cx="263237" cy="263237"/>
          </a:xfrm>
          <a:prstGeom prst="ellipse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747392" y="3647910"/>
            <a:ext cx="263237" cy="263237"/>
          </a:xfrm>
          <a:prstGeom prst="ellipse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312988" y="3647910"/>
            <a:ext cx="263237" cy="263237"/>
          </a:xfrm>
          <a:prstGeom prst="ellipse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876178" y="3647910"/>
            <a:ext cx="263237" cy="263237"/>
          </a:xfrm>
          <a:prstGeom prst="ellipse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菱形 8"/>
          <p:cNvSpPr/>
          <p:nvPr/>
        </p:nvSpPr>
        <p:spPr>
          <a:xfrm>
            <a:off x="1845822" y="2527670"/>
            <a:ext cx="935184" cy="935184"/>
          </a:xfrm>
          <a:prstGeom prst="diamond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01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菱形 32"/>
          <p:cNvSpPr/>
          <p:nvPr/>
        </p:nvSpPr>
        <p:spPr>
          <a:xfrm>
            <a:off x="4422527" y="4096203"/>
            <a:ext cx="935184" cy="935184"/>
          </a:xfrm>
          <a:prstGeom prst="diamond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02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8" name="菱形 37"/>
          <p:cNvSpPr/>
          <p:nvPr/>
        </p:nvSpPr>
        <p:spPr>
          <a:xfrm>
            <a:off x="6963499" y="2527670"/>
            <a:ext cx="935184" cy="935184"/>
          </a:xfrm>
          <a:prstGeom prst="diamond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03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3" name="菱形 42"/>
          <p:cNvSpPr/>
          <p:nvPr/>
        </p:nvSpPr>
        <p:spPr>
          <a:xfrm>
            <a:off x="9540204" y="4096203"/>
            <a:ext cx="935184" cy="935184"/>
          </a:xfrm>
          <a:prstGeom prst="diamond">
            <a:avLst/>
          </a:prstGeom>
          <a:solidFill>
            <a:srgbClr val="F8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04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451610" y="4096385"/>
            <a:ext cx="1723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koa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项目搭建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240790" y="4415790"/>
            <a:ext cx="2144395" cy="87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使用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koa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各种中间件：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koa-router\kao-art-template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等搭建项目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17010" y="1952625"/>
            <a:ext cx="1723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mongo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数据库封装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06190" y="2272030"/>
            <a:ext cx="2144395" cy="1137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安装数据库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koa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连接数据库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封装curd方法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单例模式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69075" y="4096385"/>
            <a:ext cx="1723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后端管理页面开发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58255" y="4415790"/>
            <a:ext cx="2666365" cy="1137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轮播图管理页面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用户管理页面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分类管理页面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文章管理页面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6540" y="1952625"/>
            <a:ext cx="1723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前端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api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接口开发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935720" y="2272030"/>
            <a:ext cx="2144395" cy="139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注册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登录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菜单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轮播图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等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animBg="1"/>
      <p:bldP spid="6" grpId="1" bldLvl="0" animBg="1"/>
      <p:bldP spid="18" grpId="0" animBg="1"/>
      <p:bldP spid="18" grpId="1" bldLvl="0" animBg="1"/>
      <p:bldP spid="19" grpId="0" animBg="1"/>
      <p:bldP spid="19" grpId="1" bldLvl="0" animBg="1"/>
      <p:bldP spid="20" grpId="0" animBg="1"/>
      <p:bldP spid="20" grpId="1" bldLvl="0" animBg="1"/>
      <p:bldP spid="9" grpId="0" animBg="1"/>
      <p:bldP spid="9" grpId="1" bldLvl="0" animBg="1"/>
      <p:bldP spid="33" grpId="0" animBg="1"/>
      <p:bldP spid="33" grpId="1" bldLvl="0" animBg="1"/>
      <p:bldP spid="38" grpId="0" animBg="1"/>
      <p:bldP spid="38" grpId="1" bldLvl="0" animBg="1"/>
      <p:bldP spid="43" grpId="0" animBg="1"/>
      <p:bldP spid="43" grpId="1" bldLvl="0" animBg="1"/>
      <p:bldP spid="104" grpId="0"/>
      <p:bldP spid="105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860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117080" y="474345"/>
            <a:ext cx="4846320" cy="0"/>
          </a:xfrm>
          <a:prstGeom prst="line">
            <a:avLst/>
          </a:prstGeom>
          <a:ln w="19050" cmpd="sng">
            <a:solidFill>
              <a:srgbClr val="F8C00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074920" y="182880"/>
            <a:ext cx="2042160" cy="396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8C00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后端技术栈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任意多边形: 形状 4"/>
          <p:cNvSpPr/>
          <p:nvPr/>
        </p:nvSpPr>
        <p:spPr bwMode="auto">
          <a:xfrm>
            <a:off x="6784975" y="1425575"/>
            <a:ext cx="4390390" cy="4763770"/>
          </a:xfrm>
          <a:custGeom>
            <a:avLst/>
            <a:gdLst>
              <a:gd name="T0" fmla="*/ 357 w 860"/>
              <a:gd name="T1" fmla="*/ 772 h 934"/>
              <a:gd name="T2" fmla="*/ 326 w 860"/>
              <a:gd name="T3" fmla="*/ 787 h 934"/>
              <a:gd name="T4" fmla="*/ 292 w 860"/>
              <a:gd name="T5" fmla="*/ 821 h 934"/>
              <a:gd name="T6" fmla="*/ 282 w 860"/>
              <a:gd name="T7" fmla="*/ 848 h 934"/>
              <a:gd name="T8" fmla="*/ 245 w 860"/>
              <a:gd name="T9" fmla="*/ 891 h 934"/>
              <a:gd name="T10" fmla="*/ 239 w 860"/>
              <a:gd name="T11" fmla="*/ 922 h 934"/>
              <a:gd name="T12" fmla="*/ 236 w 860"/>
              <a:gd name="T13" fmla="*/ 918 h 934"/>
              <a:gd name="T14" fmla="*/ 228 w 860"/>
              <a:gd name="T15" fmla="*/ 905 h 934"/>
              <a:gd name="T16" fmla="*/ 224 w 860"/>
              <a:gd name="T17" fmla="*/ 876 h 934"/>
              <a:gd name="T18" fmla="*/ 226 w 860"/>
              <a:gd name="T19" fmla="*/ 844 h 934"/>
              <a:gd name="T20" fmla="*/ 216 w 860"/>
              <a:gd name="T21" fmla="*/ 876 h 934"/>
              <a:gd name="T22" fmla="*/ 212 w 860"/>
              <a:gd name="T23" fmla="*/ 891 h 934"/>
              <a:gd name="T24" fmla="*/ 179 w 860"/>
              <a:gd name="T25" fmla="*/ 923 h 934"/>
              <a:gd name="T26" fmla="*/ 187 w 860"/>
              <a:gd name="T27" fmla="*/ 866 h 934"/>
              <a:gd name="T28" fmla="*/ 205 w 860"/>
              <a:gd name="T29" fmla="*/ 813 h 934"/>
              <a:gd name="T30" fmla="*/ 188 w 860"/>
              <a:gd name="T31" fmla="*/ 832 h 934"/>
              <a:gd name="T32" fmla="*/ 183 w 860"/>
              <a:gd name="T33" fmla="*/ 849 h 934"/>
              <a:gd name="T34" fmla="*/ 235 w 860"/>
              <a:gd name="T35" fmla="*/ 713 h 934"/>
              <a:gd name="T36" fmla="*/ 219 w 860"/>
              <a:gd name="T37" fmla="*/ 723 h 934"/>
              <a:gd name="T38" fmla="*/ 217 w 860"/>
              <a:gd name="T39" fmla="*/ 675 h 934"/>
              <a:gd name="T40" fmla="*/ 226 w 860"/>
              <a:gd name="T41" fmla="*/ 654 h 934"/>
              <a:gd name="T42" fmla="*/ 240 w 860"/>
              <a:gd name="T43" fmla="*/ 616 h 934"/>
              <a:gd name="T44" fmla="*/ 229 w 860"/>
              <a:gd name="T45" fmla="*/ 584 h 934"/>
              <a:gd name="T46" fmla="*/ 208 w 860"/>
              <a:gd name="T47" fmla="*/ 590 h 934"/>
              <a:gd name="T48" fmla="*/ 174 w 860"/>
              <a:gd name="T49" fmla="*/ 636 h 934"/>
              <a:gd name="T50" fmla="*/ 130 w 860"/>
              <a:gd name="T51" fmla="*/ 676 h 934"/>
              <a:gd name="T52" fmla="*/ 132 w 860"/>
              <a:gd name="T53" fmla="*/ 665 h 934"/>
              <a:gd name="T54" fmla="*/ 106 w 860"/>
              <a:gd name="T55" fmla="*/ 682 h 934"/>
              <a:gd name="T56" fmla="*/ 72 w 860"/>
              <a:gd name="T57" fmla="*/ 735 h 934"/>
              <a:gd name="T58" fmla="*/ 29 w 860"/>
              <a:gd name="T59" fmla="*/ 822 h 934"/>
              <a:gd name="T60" fmla="*/ 17 w 860"/>
              <a:gd name="T61" fmla="*/ 876 h 934"/>
              <a:gd name="T62" fmla="*/ 0 w 860"/>
              <a:gd name="T63" fmla="*/ 929 h 934"/>
              <a:gd name="T64" fmla="*/ 54 w 860"/>
              <a:gd name="T65" fmla="*/ 694 h 934"/>
              <a:gd name="T66" fmla="*/ 145 w 860"/>
              <a:gd name="T67" fmla="*/ 487 h 934"/>
              <a:gd name="T68" fmla="*/ 163 w 860"/>
              <a:gd name="T69" fmla="*/ 431 h 934"/>
              <a:gd name="T70" fmla="*/ 219 w 860"/>
              <a:gd name="T71" fmla="*/ 302 h 934"/>
              <a:gd name="T72" fmla="*/ 376 w 860"/>
              <a:gd name="T73" fmla="*/ 166 h 934"/>
              <a:gd name="T74" fmla="*/ 392 w 860"/>
              <a:gd name="T75" fmla="*/ 144 h 934"/>
              <a:gd name="T76" fmla="*/ 416 w 860"/>
              <a:gd name="T77" fmla="*/ 144 h 934"/>
              <a:gd name="T78" fmla="*/ 459 w 860"/>
              <a:gd name="T79" fmla="*/ 112 h 934"/>
              <a:gd name="T80" fmla="*/ 489 w 860"/>
              <a:gd name="T81" fmla="*/ 94 h 934"/>
              <a:gd name="T82" fmla="*/ 496 w 860"/>
              <a:gd name="T83" fmla="*/ 88 h 934"/>
              <a:gd name="T84" fmla="*/ 520 w 860"/>
              <a:gd name="T85" fmla="*/ 62 h 934"/>
              <a:gd name="T86" fmla="*/ 590 w 860"/>
              <a:gd name="T87" fmla="*/ 22 h 934"/>
              <a:gd name="T88" fmla="*/ 655 w 860"/>
              <a:gd name="T89" fmla="*/ 32 h 934"/>
              <a:gd name="T90" fmla="*/ 766 w 860"/>
              <a:gd name="T91" fmla="*/ 43 h 934"/>
              <a:gd name="T92" fmla="*/ 778 w 860"/>
              <a:gd name="T93" fmla="*/ 48 h 934"/>
              <a:gd name="T94" fmla="*/ 780 w 860"/>
              <a:gd name="T95" fmla="*/ 49 h 934"/>
              <a:gd name="T96" fmla="*/ 794 w 860"/>
              <a:gd name="T97" fmla="*/ 69 h 934"/>
              <a:gd name="T98" fmla="*/ 769 w 860"/>
              <a:gd name="T99" fmla="*/ 146 h 934"/>
              <a:gd name="T100" fmla="*/ 781 w 860"/>
              <a:gd name="T101" fmla="*/ 212 h 934"/>
              <a:gd name="T102" fmla="*/ 802 w 860"/>
              <a:gd name="T103" fmla="*/ 227 h 934"/>
              <a:gd name="T104" fmla="*/ 853 w 860"/>
              <a:gd name="T105" fmla="*/ 250 h 934"/>
              <a:gd name="T106" fmla="*/ 848 w 860"/>
              <a:gd name="T107" fmla="*/ 329 h 934"/>
              <a:gd name="T108" fmla="*/ 692 w 860"/>
              <a:gd name="T109" fmla="*/ 458 h 934"/>
              <a:gd name="T110" fmla="*/ 574 w 860"/>
              <a:gd name="T111" fmla="*/ 519 h 934"/>
              <a:gd name="T112" fmla="*/ 437 w 860"/>
              <a:gd name="T113" fmla="*/ 663 h 934"/>
              <a:gd name="T114" fmla="*/ 385 w 860"/>
              <a:gd name="T115" fmla="*/ 72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0" h="934">
                <a:moveTo>
                  <a:pt x="367" y="757"/>
                </a:moveTo>
                <a:cubicBezTo>
                  <a:pt x="364" y="763"/>
                  <a:pt x="361" y="768"/>
                  <a:pt x="357" y="772"/>
                </a:cubicBezTo>
                <a:cubicBezTo>
                  <a:pt x="354" y="776"/>
                  <a:pt x="351" y="779"/>
                  <a:pt x="348" y="779"/>
                </a:cubicBezTo>
                <a:cubicBezTo>
                  <a:pt x="341" y="781"/>
                  <a:pt x="333" y="783"/>
                  <a:pt x="326" y="787"/>
                </a:cubicBezTo>
                <a:cubicBezTo>
                  <a:pt x="319" y="791"/>
                  <a:pt x="313" y="795"/>
                  <a:pt x="307" y="801"/>
                </a:cubicBezTo>
                <a:cubicBezTo>
                  <a:pt x="301" y="806"/>
                  <a:pt x="296" y="813"/>
                  <a:pt x="292" y="821"/>
                </a:cubicBezTo>
                <a:cubicBezTo>
                  <a:pt x="290" y="825"/>
                  <a:pt x="288" y="829"/>
                  <a:pt x="286" y="833"/>
                </a:cubicBezTo>
                <a:cubicBezTo>
                  <a:pt x="284" y="838"/>
                  <a:pt x="283" y="843"/>
                  <a:pt x="282" y="848"/>
                </a:cubicBezTo>
                <a:cubicBezTo>
                  <a:pt x="273" y="843"/>
                  <a:pt x="266" y="848"/>
                  <a:pt x="259" y="853"/>
                </a:cubicBezTo>
                <a:cubicBezTo>
                  <a:pt x="253" y="863"/>
                  <a:pt x="249" y="877"/>
                  <a:pt x="245" y="891"/>
                </a:cubicBezTo>
                <a:cubicBezTo>
                  <a:pt x="243" y="898"/>
                  <a:pt x="242" y="905"/>
                  <a:pt x="241" y="912"/>
                </a:cubicBezTo>
                <a:cubicBezTo>
                  <a:pt x="240" y="916"/>
                  <a:pt x="239" y="919"/>
                  <a:pt x="239" y="922"/>
                </a:cubicBezTo>
                <a:cubicBezTo>
                  <a:pt x="238" y="926"/>
                  <a:pt x="237" y="929"/>
                  <a:pt x="237" y="932"/>
                </a:cubicBezTo>
                <a:cubicBezTo>
                  <a:pt x="236" y="927"/>
                  <a:pt x="235" y="922"/>
                  <a:pt x="236" y="918"/>
                </a:cubicBezTo>
                <a:cubicBezTo>
                  <a:pt x="236" y="914"/>
                  <a:pt x="237" y="910"/>
                  <a:pt x="238" y="906"/>
                </a:cubicBezTo>
                <a:cubicBezTo>
                  <a:pt x="237" y="900"/>
                  <a:pt x="233" y="903"/>
                  <a:pt x="228" y="905"/>
                </a:cubicBezTo>
                <a:cubicBezTo>
                  <a:pt x="224" y="907"/>
                  <a:pt x="220" y="910"/>
                  <a:pt x="218" y="905"/>
                </a:cubicBezTo>
                <a:cubicBezTo>
                  <a:pt x="218" y="896"/>
                  <a:pt x="221" y="885"/>
                  <a:pt x="224" y="876"/>
                </a:cubicBezTo>
                <a:cubicBezTo>
                  <a:pt x="228" y="866"/>
                  <a:pt x="232" y="856"/>
                  <a:pt x="235" y="848"/>
                </a:cubicBezTo>
                <a:cubicBezTo>
                  <a:pt x="226" y="844"/>
                  <a:pt x="226" y="844"/>
                  <a:pt x="226" y="844"/>
                </a:cubicBezTo>
                <a:cubicBezTo>
                  <a:pt x="224" y="850"/>
                  <a:pt x="222" y="855"/>
                  <a:pt x="220" y="860"/>
                </a:cubicBezTo>
                <a:cubicBezTo>
                  <a:pt x="219" y="866"/>
                  <a:pt x="217" y="871"/>
                  <a:pt x="216" y="876"/>
                </a:cubicBezTo>
                <a:cubicBezTo>
                  <a:pt x="215" y="878"/>
                  <a:pt x="215" y="881"/>
                  <a:pt x="214" y="883"/>
                </a:cubicBezTo>
                <a:cubicBezTo>
                  <a:pt x="213" y="886"/>
                  <a:pt x="212" y="889"/>
                  <a:pt x="212" y="891"/>
                </a:cubicBezTo>
                <a:cubicBezTo>
                  <a:pt x="210" y="897"/>
                  <a:pt x="209" y="902"/>
                  <a:pt x="207" y="909"/>
                </a:cubicBezTo>
                <a:cubicBezTo>
                  <a:pt x="197" y="931"/>
                  <a:pt x="182" y="934"/>
                  <a:pt x="179" y="923"/>
                </a:cubicBezTo>
                <a:cubicBezTo>
                  <a:pt x="179" y="914"/>
                  <a:pt x="180" y="904"/>
                  <a:pt x="181" y="894"/>
                </a:cubicBezTo>
                <a:cubicBezTo>
                  <a:pt x="182" y="885"/>
                  <a:pt x="185" y="875"/>
                  <a:pt x="187" y="866"/>
                </a:cubicBezTo>
                <a:cubicBezTo>
                  <a:pt x="190" y="856"/>
                  <a:pt x="193" y="847"/>
                  <a:pt x="196" y="838"/>
                </a:cubicBezTo>
                <a:cubicBezTo>
                  <a:pt x="199" y="829"/>
                  <a:pt x="202" y="821"/>
                  <a:pt x="205" y="813"/>
                </a:cubicBezTo>
                <a:cubicBezTo>
                  <a:pt x="202" y="821"/>
                  <a:pt x="198" y="818"/>
                  <a:pt x="193" y="816"/>
                </a:cubicBezTo>
                <a:cubicBezTo>
                  <a:pt x="192" y="820"/>
                  <a:pt x="190" y="826"/>
                  <a:pt x="188" y="832"/>
                </a:cubicBezTo>
                <a:cubicBezTo>
                  <a:pt x="187" y="835"/>
                  <a:pt x="186" y="839"/>
                  <a:pt x="185" y="841"/>
                </a:cubicBezTo>
                <a:cubicBezTo>
                  <a:pt x="184" y="844"/>
                  <a:pt x="184" y="847"/>
                  <a:pt x="183" y="849"/>
                </a:cubicBezTo>
                <a:cubicBezTo>
                  <a:pt x="190" y="824"/>
                  <a:pt x="198" y="801"/>
                  <a:pt x="206" y="780"/>
                </a:cubicBezTo>
                <a:cubicBezTo>
                  <a:pt x="215" y="758"/>
                  <a:pt x="224" y="736"/>
                  <a:pt x="235" y="713"/>
                </a:cubicBezTo>
                <a:cubicBezTo>
                  <a:pt x="226" y="707"/>
                  <a:pt x="226" y="707"/>
                  <a:pt x="226" y="707"/>
                </a:cubicBezTo>
                <a:cubicBezTo>
                  <a:pt x="219" y="723"/>
                  <a:pt x="219" y="723"/>
                  <a:pt x="219" y="723"/>
                </a:cubicBezTo>
                <a:cubicBezTo>
                  <a:pt x="215" y="720"/>
                  <a:pt x="206" y="715"/>
                  <a:pt x="202" y="712"/>
                </a:cubicBezTo>
                <a:cubicBezTo>
                  <a:pt x="206" y="701"/>
                  <a:pt x="211" y="688"/>
                  <a:pt x="217" y="675"/>
                </a:cubicBezTo>
                <a:cubicBezTo>
                  <a:pt x="218" y="671"/>
                  <a:pt x="220" y="668"/>
                  <a:pt x="221" y="664"/>
                </a:cubicBezTo>
                <a:cubicBezTo>
                  <a:pt x="223" y="661"/>
                  <a:pt x="224" y="657"/>
                  <a:pt x="226" y="654"/>
                </a:cubicBezTo>
                <a:cubicBezTo>
                  <a:pt x="229" y="647"/>
                  <a:pt x="232" y="640"/>
                  <a:pt x="234" y="634"/>
                </a:cubicBezTo>
                <a:cubicBezTo>
                  <a:pt x="237" y="628"/>
                  <a:pt x="239" y="621"/>
                  <a:pt x="240" y="616"/>
                </a:cubicBezTo>
                <a:cubicBezTo>
                  <a:pt x="242" y="610"/>
                  <a:pt x="242" y="605"/>
                  <a:pt x="242" y="601"/>
                </a:cubicBezTo>
                <a:cubicBezTo>
                  <a:pt x="242" y="592"/>
                  <a:pt x="238" y="585"/>
                  <a:pt x="229" y="584"/>
                </a:cubicBezTo>
                <a:cubicBezTo>
                  <a:pt x="220" y="599"/>
                  <a:pt x="220" y="599"/>
                  <a:pt x="220" y="599"/>
                </a:cubicBezTo>
                <a:cubicBezTo>
                  <a:pt x="216" y="596"/>
                  <a:pt x="208" y="590"/>
                  <a:pt x="208" y="590"/>
                </a:cubicBezTo>
                <a:cubicBezTo>
                  <a:pt x="203" y="597"/>
                  <a:pt x="197" y="604"/>
                  <a:pt x="191" y="612"/>
                </a:cubicBezTo>
                <a:cubicBezTo>
                  <a:pt x="186" y="619"/>
                  <a:pt x="180" y="628"/>
                  <a:pt x="174" y="636"/>
                </a:cubicBezTo>
                <a:cubicBezTo>
                  <a:pt x="163" y="652"/>
                  <a:pt x="153" y="669"/>
                  <a:pt x="143" y="684"/>
                </a:cubicBezTo>
                <a:cubicBezTo>
                  <a:pt x="143" y="684"/>
                  <a:pt x="135" y="679"/>
                  <a:pt x="130" y="676"/>
                </a:cubicBezTo>
                <a:cubicBezTo>
                  <a:pt x="134" y="667"/>
                  <a:pt x="138" y="659"/>
                  <a:pt x="142" y="651"/>
                </a:cubicBezTo>
                <a:cubicBezTo>
                  <a:pt x="139" y="657"/>
                  <a:pt x="136" y="662"/>
                  <a:pt x="132" y="665"/>
                </a:cubicBezTo>
                <a:cubicBezTo>
                  <a:pt x="129" y="669"/>
                  <a:pt x="126" y="672"/>
                  <a:pt x="123" y="673"/>
                </a:cubicBezTo>
                <a:cubicBezTo>
                  <a:pt x="116" y="677"/>
                  <a:pt x="110" y="679"/>
                  <a:pt x="106" y="682"/>
                </a:cubicBezTo>
                <a:cubicBezTo>
                  <a:pt x="99" y="686"/>
                  <a:pt x="93" y="692"/>
                  <a:pt x="87" y="702"/>
                </a:cubicBezTo>
                <a:cubicBezTo>
                  <a:pt x="82" y="711"/>
                  <a:pt x="76" y="722"/>
                  <a:pt x="72" y="735"/>
                </a:cubicBezTo>
                <a:cubicBezTo>
                  <a:pt x="62" y="761"/>
                  <a:pt x="54" y="791"/>
                  <a:pt x="45" y="819"/>
                </a:cubicBezTo>
                <a:cubicBezTo>
                  <a:pt x="42" y="828"/>
                  <a:pt x="33" y="824"/>
                  <a:pt x="29" y="822"/>
                </a:cubicBezTo>
                <a:cubicBezTo>
                  <a:pt x="28" y="832"/>
                  <a:pt x="26" y="841"/>
                  <a:pt x="24" y="850"/>
                </a:cubicBezTo>
                <a:cubicBezTo>
                  <a:pt x="22" y="859"/>
                  <a:pt x="19" y="867"/>
                  <a:pt x="17" y="876"/>
                </a:cubicBezTo>
                <a:cubicBezTo>
                  <a:pt x="14" y="884"/>
                  <a:pt x="11" y="892"/>
                  <a:pt x="8" y="901"/>
                </a:cubicBezTo>
                <a:cubicBezTo>
                  <a:pt x="6" y="910"/>
                  <a:pt x="3" y="919"/>
                  <a:pt x="0" y="929"/>
                </a:cubicBezTo>
                <a:cubicBezTo>
                  <a:pt x="2" y="886"/>
                  <a:pt x="8" y="844"/>
                  <a:pt x="18" y="805"/>
                </a:cubicBezTo>
                <a:cubicBezTo>
                  <a:pt x="27" y="766"/>
                  <a:pt x="40" y="729"/>
                  <a:pt x="54" y="694"/>
                </a:cubicBezTo>
                <a:cubicBezTo>
                  <a:pt x="68" y="658"/>
                  <a:pt x="84" y="624"/>
                  <a:pt x="100" y="590"/>
                </a:cubicBezTo>
                <a:cubicBezTo>
                  <a:pt x="115" y="556"/>
                  <a:pt x="131" y="522"/>
                  <a:pt x="145" y="487"/>
                </a:cubicBezTo>
                <a:cubicBezTo>
                  <a:pt x="155" y="471"/>
                  <a:pt x="138" y="469"/>
                  <a:pt x="148" y="454"/>
                </a:cubicBezTo>
                <a:cubicBezTo>
                  <a:pt x="153" y="446"/>
                  <a:pt x="158" y="439"/>
                  <a:pt x="163" y="431"/>
                </a:cubicBezTo>
                <a:cubicBezTo>
                  <a:pt x="150" y="432"/>
                  <a:pt x="147" y="418"/>
                  <a:pt x="152" y="411"/>
                </a:cubicBezTo>
                <a:cubicBezTo>
                  <a:pt x="171" y="373"/>
                  <a:pt x="194" y="335"/>
                  <a:pt x="219" y="302"/>
                </a:cubicBezTo>
                <a:cubicBezTo>
                  <a:pt x="245" y="269"/>
                  <a:pt x="274" y="241"/>
                  <a:pt x="306" y="222"/>
                </a:cubicBezTo>
                <a:cubicBezTo>
                  <a:pt x="328" y="206"/>
                  <a:pt x="351" y="191"/>
                  <a:pt x="376" y="166"/>
                </a:cubicBezTo>
                <a:cubicBezTo>
                  <a:pt x="373" y="163"/>
                  <a:pt x="373" y="163"/>
                  <a:pt x="369" y="159"/>
                </a:cubicBezTo>
                <a:cubicBezTo>
                  <a:pt x="376" y="166"/>
                  <a:pt x="382" y="147"/>
                  <a:pt x="392" y="144"/>
                </a:cubicBezTo>
                <a:cubicBezTo>
                  <a:pt x="396" y="148"/>
                  <a:pt x="396" y="148"/>
                  <a:pt x="399" y="152"/>
                </a:cubicBezTo>
                <a:cubicBezTo>
                  <a:pt x="403" y="156"/>
                  <a:pt x="409" y="150"/>
                  <a:pt x="416" y="144"/>
                </a:cubicBezTo>
                <a:cubicBezTo>
                  <a:pt x="419" y="147"/>
                  <a:pt x="419" y="147"/>
                  <a:pt x="423" y="151"/>
                </a:cubicBezTo>
                <a:cubicBezTo>
                  <a:pt x="432" y="136"/>
                  <a:pt x="453" y="132"/>
                  <a:pt x="459" y="112"/>
                </a:cubicBezTo>
                <a:cubicBezTo>
                  <a:pt x="462" y="116"/>
                  <a:pt x="462" y="116"/>
                  <a:pt x="466" y="120"/>
                </a:cubicBezTo>
                <a:cubicBezTo>
                  <a:pt x="469" y="111"/>
                  <a:pt x="489" y="107"/>
                  <a:pt x="489" y="94"/>
                </a:cubicBezTo>
                <a:cubicBezTo>
                  <a:pt x="493" y="97"/>
                  <a:pt x="493" y="97"/>
                  <a:pt x="496" y="101"/>
                </a:cubicBezTo>
                <a:cubicBezTo>
                  <a:pt x="493" y="97"/>
                  <a:pt x="489" y="94"/>
                  <a:pt x="496" y="88"/>
                </a:cubicBezTo>
                <a:cubicBezTo>
                  <a:pt x="506" y="80"/>
                  <a:pt x="512" y="73"/>
                  <a:pt x="516" y="69"/>
                </a:cubicBezTo>
                <a:cubicBezTo>
                  <a:pt x="519" y="64"/>
                  <a:pt x="520" y="62"/>
                  <a:pt x="520" y="62"/>
                </a:cubicBezTo>
                <a:cubicBezTo>
                  <a:pt x="530" y="54"/>
                  <a:pt x="547" y="43"/>
                  <a:pt x="561" y="34"/>
                </a:cubicBezTo>
                <a:cubicBezTo>
                  <a:pt x="576" y="26"/>
                  <a:pt x="588" y="20"/>
                  <a:pt x="590" y="22"/>
                </a:cubicBezTo>
                <a:cubicBezTo>
                  <a:pt x="601" y="7"/>
                  <a:pt x="618" y="14"/>
                  <a:pt x="629" y="0"/>
                </a:cubicBezTo>
                <a:cubicBezTo>
                  <a:pt x="639" y="12"/>
                  <a:pt x="634" y="34"/>
                  <a:pt x="655" y="32"/>
                </a:cubicBezTo>
                <a:cubicBezTo>
                  <a:pt x="674" y="28"/>
                  <a:pt x="712" y="30"/>
                  <a:pt x="744" y="37"/>
                </a:cubicBezTo>
                <a:cubicBezTo>
                  <a:pt x="752" y="39"/>
                  <a:pt x="759" y="41"/>
                  <a:pt x="766" y="43"/>
                </a:cubicBezTo>
                <a:cubicBezTo>
                  <a:pt x="770" y="45"/>
                  <a:pt x="773" y="46"/>
                  <a:pt x="776" y="47"/>
                </a:cubicBezTo>
                <a:cubicBezTo>
                  <a:pt x="777" y="47"/>
                  <a:pt x="777" y="48"/>
                  <a:pt x="778" y="48"/>
                </a:cubicBezTo>
                <a:cubicBezTo>
                  <a:pt x="778" y="48"/>
                  <a:pt x="779" y="48"/>
                  <a:pt x="779" y="48"/>
                </a:cubicBezTo>
                <a:cubicBezTo>
                  <a:pt x="779" y="49"/>
                  <a:pt x="780" y="49"/>
                  <a:pt x="780" y="49"/>
                </a:cubicBezTo>
                <a:cubicBezTo>
                  <a:pt x="781" y="50"/>
                  <a:pt x="783" y="50"/>
                  <a:pt x="784" y="51"/>
                </a:cubicBezTo>
                <a:cubicBezTo>
                  <a:pt x="793" y="57"/>
                  <a:pt x="798" y="63"/>
                  <a:pt x="794" y="69"/>
                </a:cubicBezTo>
                <a:cubicBezTo>
                  <a:pt x="793" y="75"/>
                  <a:pt x="787" y="91"/>
                  <a:pt x="781" y="107"/>
                </a:cubicBezTo>
                <a:cubicBezTo>
                  <a:pt x="775" y="123"/>
                  <a:pt x="770" y="140"/>
                  <a:pt x="769" y="146"/>
                </a:cubicBezTo>
                <a:cubicBezTo>
                  <a:pt x="766" y="148"/>
                  <a:pt x="766" y="161"/>
                  <a:pt x="768" y="175"/>
                </a:cubicBezTo>
                <a:cubicBezTo>
                  <a:pt x="770" y="189"/>
                  <a:pt x="775" y="205"/>
                  <a:pt x="781" y="212"/>
                </a:cubicBezTo>
                <a:cubicBezTo>
                  <a:pt x="775" y="217"/>
                  <a:pt x="768" y="222"/>
                  <a:pt x="772" y="226"/>
                </a:cubicBezTo>
                <a:cubicBezTo>
                  <a:pt x="778" y="234"/>
                  <a:pt x="790" y="232"/>
                  <a:pt x="802" y="227"/>
                </a:cubicBezTo>
                <a:cubicBezTo>
                  <a:pt x="813" y="223"/>
                  <a:pt x="826" y="216"/>
                  <a:pt x="834" y="213"/>
                </a:cubicBezTo>
                <a:cubicBezTo>
                  <a:pt x="847" y="217"/>
                  <a:pt x="853" y="238"/>
                  <a:pt x="853" y="250"/>
                </a:cubicBezTo>
                <a:cubicBezTo>
                  <a:pt x="853" y="250"/>
                  <a:pt x="857" y="264"/>
                  <a:pt x="859" y="281"/>
                </a:cubicBezTo>
                <a:cubicBezTo>
                  <a:pt x="860" y="298"/>
                  <a:pt x="859" y="318"/>
                  <a:pt x="848" y="329"/>
                </a:cubicBezTo>
                <a:cubicBezTo>
                  <a:pt x="826" y="352"/>
                  <a:pt x="801" y="376"/>
                  <a:pt x="774" y="398"/>
                </a:cubicBezTo>
                <a:cubicBezTo>
                  <a:pt x="748" y="421"/>
                  <a:pt x="720" y="442"/>
                  <a:pt x="692" y="458"/>
                </a:cubicBezTo>
                <a:cubicBezTo>
                  <a:pt x="683" y="459"/>
                  <a:pt x="664" y="462"/>
                  <a:pt x="655" y="464"/>
                </a:cubicBezTo>
                <a:cubicBezTo>
                  <a:pt x="627" y="479"/>
                  <a:pt x="600" y="498"/>
                  <a:pt x="574" y="519"/>
                </a:cubicBezTo>
                <a:cubicBezTo>
                  <a:pt x="549" y="540"/>
                  <a:pt x="525" y="563"/>
                  <a:pt x="502" y="587"/>
                </a:cubicBezTo>
                <a:cubicBezTo>
                  <a:pt x="479" y="612"/>
                  <a:pt x="458" y="637"/>
                  <a:pt x="437" y="663"/>
                </a:cubicBezTo>
                <a:cubicBezTo>
                  <a:pt x="416" y="689"/>
                  <a:pt x="395" y="715"/>
                  <a:pt x="374" y="740"/>
                </a:cubicBezTo>
                <a:cubicBezTo>
                  <a:pt x="378" y="734"/>
                  <a:pt x="381" y="727"/>
                  <a:pt x="385" y="720"/>
                </a:cubicBezTo>
                <a:cubicBezTo>
                  <a:pt x="379" y="730"/>
                  <a:pt x="373" y="745"/>
                  <a:pt x="367" y="757"/>
                </a:cubicBezTo>
                <a:close/>
              </a:path>
            </a:pathLst>
          </a:custGeom>
          <a:blipFill rotWithShape="1">
            <a:blip r:embed="rId1" cstate="screen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46" name="Group 105"/>
          <p:cNvGrpSpPr/>
          <p:nvPr/>
        </p:nvGrpSpPr>
        <p:grpSpPr>
          <a:xfrm>
            <a:off x="1426845" y="1738630"/>
            <a:ext cx="399415" cy="399415"/>
            <a:chOff x="0" y="0"/>
            <a:chExt cx="767929" cy="767929"/>
          </a:xfrm>
        </p:grpSpPr>
        <p:sp>
          <p:nvSpPr>
            <p:cNvPr id="50" name="Freeform: Shape 109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8C00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Freeform: Shape 110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0" name="Group 99"/>
          <p:cNvGrpSpPr/>
          <p:nvPr/>
        </p:nvGrpSpPr>
        <p:grpSpPr>
          <a:xfrm>
            <a:off x="1426845" y="2934970"/>
            <a:ext cx="399415" cy="399415"/>
            <a:chOff x="0" y="0"/>
            <a:chExt cx="767929" cy="767929"/>
          </a:xfrm>
        </p:grpSpPr>
        <p:sp>
          <p:nvSpPr>
            <p:cNvPr id="44" name="Freeform: Shape 103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8C00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Freeform: Shape 104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1" name="Group 93"/>
          <p:cNvGrpSpPr/>
          <p:nvPr/>
        </p:nvGrpSpPr>
        <p:grpSpPr>
          <a:xfrm>
            <a:off x="1426210" y="4142105"/>
            <a:ext cx="399415" cy="399415"/>
            <a:chOff x="0" y="0"/>
            <a:chExt cx="767929" cy="767929"/>
          </a:xfrm>
        </p:grpSpPr>
        <p:sp>
          <p:nvSpPr>
            <p:cNvPr id="42" name="Freeform: Shape 97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8C00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Freeform: Shape 98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7" name="Group 87"/>
          <p:cNvGrpSpPr/>
          <p:nvPr/>
        </p:nvGrpSpPr>
        <p:grpSpPr>
          <a:xfrm>
            <a:off x="1426845" y="5353685"/>
            <a:ext cx="399415" cy="399415"/>
            <a:chOff x="0" y="0"/>
            <a:chExt cx="767929" cy="767929"/>
          </a:xfrm>
        </p:grpSpPr>
        <p:sp>
          <p:nvSpPr>
            <p:cNvPr id="48" name="Freeform: Shape 91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8C00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Freeform: Shape 92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2007870" y="1583055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koa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007870" y="1866900"/>
            <a:ext cx="45523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I love you more than I've ever loved any woman. And I've waited longer for you than I've waited for any woman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.</a:t>
            </a:r>
            <a:endParaRPr lang="zh-CN" altLang="en-US" sz="1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07870" y="2779395"/>
            <a:ext cx="27203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koa-router/koa-static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007870" y="3063240"/>
            <a:ext cx="45523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I love you more than I've ever loved any woman. And I've waited longer for you than I've waited for any woman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.</a:t>
            </a:r>
            <a:endParaRPr lang="zh-CN" altLang="en-US" sz="1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007870" y="3986530"/>
            <a:ext cx="32283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koa-body/koa-art-template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2007870" y="4270375"/>
            <a:ext cx="45523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I love you more than I've ever loved any woman. And I've waited longer for you than I've waited for any woman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.</a:t>
            </a:r>
            <a:endParaRPr lang="zh-CN" altLang="en-US" sz="1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2021840" y="5198110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mongodb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2007870" y="5481955"/>
            <a:ext cx="45523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1" hangingPunct="1">
              <a:lnSpc>
                <a:spcPct val="170000"/>
              </a:lnSpc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I love you more than I've ever loved any woman. And I've waited longer for you than I've waited for any woman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.</a:t>
            </a:r>
            <a:endParaRPr lang="zh-CN" altLang="en-US" sz="1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52" grpId="0"/>
      <p:bldP spid="53" grpId="0"/>
      <p:bldP spid="54" grpId="0"/>
      <p:bldP spid="55" grpId="0"/>
      <p:bldP spid="56" grpId="0"/>
      <p:bldP spid="132" grpId="0"/>
      <p:bldP spid="133" grpId="0"/>
      <p:bldP spid="134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  <p:tag name="ISPRING_ULTRA_SCORM_COURSE_ID" val="EF2CA374-3AE8-410B-AC24-4C31481BE3D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內容清單"/>
  <p:tag name="ISPRINGCLOUDFOLDERID" val="0"/>
  <p:tag name="ISPRINGCLOUDFOLDERPATH" val="函式庫"/>
  <p:tag name="ISPRING_PLAYERS_CUSTOMIZATION" val="UEsDBBQAAgAIAE9Nb0w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PTW9M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9Nb0wOUGIosgIAAFUKAAAhAAAAdW5pdmVyc2FsL2ZsYXNoX3NraW5fc2V0dGluZ3MueG1slVbbbtswDH3fVwTZe91d0wFqgDbNgALdWqxF32WbsYXIkiHJ6fL307WWEjvxQhSIDs8RKYpUiuSWsOWH2QwVnHLxDEoRVkmDBGxGyut53inF2UXBmQKmLhgXDabz5cef9oMyyzyn4jsQUzUbXEAfZmE/UyQ+xreFsTFBwZsWs/0Dr/hFjottJXjHyrOp1fsWBCVsq5mXPxar9WgASqS6V9AkOa2vjE2TtAKkBJPS97WxsyqKc6Ah0qX9TNT0oU6f/kC2I5IoK7v5ZGxM1uIK0iJf3Rgb5zO9e3orC2OnBQr+Kk398tnYKJXiPYh087uvxkYVvO3a/+mRVvDKFDTVnL7Edw3luNTjZ7K6NHZWYA5kAp29BV8ee9a7iOS/xnOPzLgKTp9MXQ8eBHPpOYWlEh2gLKycT9b87bFTej5gucFUakIM9aQnnfQT7mTYJsV63h94I6yMSB7oGa+cdg2sXL4RMcV7/mp1a5+KOL93LEpQwM6DUYY92DN/67IeMSOwZz5TUsIjo/vjDA5dThTu+Bb72zxdfu0FhvUyFCysgtdEejCTK6NUPRA4DS9hKU06L6QBc20os5hLKTvKCTG8IxVWhLNfhpfv7WEkyg4cvtWGGwspoigM9ZvNUb/ScbnsOm1H70370f0q9Idz65nSj/j1HCuFi7rRv0pyPvM6PSW6MPNsWGGeSU0Hcc82PNLY2GOiBostiBfO6dQwjCuQU7fnbrbG6CiLaoCy4Sojv8lQ+VnX5CDW+tYIhLZJMcerSVVT/adeCbxBmQpGnE6par0dw+S9KyPAtwBgUdShZ93CeZqOKkJhB2H0I8AeeOxkSOoeHWu3G/UAGxU3nEcmdaR/KfpOiXmpY0DwqvMaVjjPhK5XOJf2aMngn3uXw3Nmmi8mOcA3U7K19h8XUYPm38l/UEsDBBQAAgAIAE9Nb0w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E9Nb0y4PxfFmQEAAB8GAAAfAAAAdW5pdmVyc2FsL2h0bWxfc2tpbl9zZXR0aW5ncy5qc42Uy27CMBBF93xF5G4rRJ+03aFCpUosKpVd1YUThhDh2JHtpKSIf2/GvGzHKXg28c3JHc9Enk0vahZJSPQSbcyz2X+4e6MBalqWcO3qrEPPUSeKZXOYZTmwjAPxkOrw6VHenoiQMeHGNK4/0VZZfkTgmwVlysaLgIUMaCqgVQHtJ6CtQ4l/j2LPKmtXktXnuNRa8H4iuAau+1zInBqGXL2ZZVfowaICeQZd0AQc06FZXeTJ8WGIYXOJyAvK66lIRT+mySqVouTzrvzLugDZ/PHVDhg8D18njh3LlH7XkPuJJ08Y3WQhQSnY532cYARhRmNglu/ArH9Qx7hdkEdXmcr0gR7dYNh0QVNodelphOFivPFqdXOI0eY0rPWOuLvFcAhGa5Atq/E9hgOKoiwu+IGFFCl2pIW2e35EmaDzjKf71AOMIIeHRduu7p0KNccfE+cKCe8KLQNXMu+aHBdce+3MpENW5WWdhi49C4k8JHYPK1+swoNE+4ME918RoVrTZJk386EZjk0jqFyBnAnBmgK+zx3Vz9Xb/gFQSwMEFAACAAgAT01vT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T01vTJQTsyJpAAAAbgAAABwAAAB1bml2ZXJzYWwvbG9jYWxfc2V0dGluZ3MueG1sDcwxDoMwDEDRnVNY3int1oHAxlaW0gNYxEWRHBuRgOD2ZPvD02/7MwocvKVg6vD1eCKwzuaDLg5/01C/EVIm9SSm7FANoe+qVmwm+XLOBSZYhS7eJo4lMo8Uixx2EajhU17/wB6brroB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E9Nb0w129mtaAEAAPMCAAApAAAAdW5pdmVyc2FsL3NraW5fY3VzdG9taXphdGlvbl9zZXR0aW5ncy54bWyNUttqGzEQfc9XiPyAJY1uC1uDrsWQh0IT8rz1qmGJoy0rhYSij682rXHcurSap5lz5gwzOn1+nJJ9zmV+mr4PZZrT51jKlB7y9gqhfj8f5uXTEnMseXOq3E9pnF926eu81lo1lyGNwzLaFc1bjMLbQ0pq5VTLmGEUSeapV8h5bhvWgevANsxRYvvNbxI/dZe4j6lcVu03Z+ifDbuU41J2aYyvWzhnv4fON/i4DOPUeHkr2Br1OLU6tgZihEvuK9UAIJDljjhcpeykJshjxjFUoyhQQIRz0olKJOXQstCJpsJ8JxCTjFFXqaetG2ltHLVVQkeIbtO86mwNwUiMESEEmKtcQDAYNTY0DQ1qPSA4MCCqNpooQMEGE1j1zgvLkaJeYFyZMYDx6bin7d6f61T973WO5/yH4MUvuIiu3tpcMFe/f16WRr6NT98OQ4noy5DjbvxwHe5ubq5/efLNv0fGatS28V99/QNQSwMEFAACAAgAUE1vTN38ePE8DgAAfCEAABcAAAB1bml2ZXJzYWwvdW5pdmVyc2FsLnBuZ+1aa1iS2fantMs0pXmastTklJ1pspJJ85KlTGmZp8zJmswUScksEcoLmiIwZceuSp7OgUqF7OYFlcwUBYU6TqJjRQaKhUiJiqCASohchP9LNfOcz//nOd/88F7W/u2919prrb3W2u/zXvn5QMiSRU6LQCDQktC9wREgkI0euLwWzgdaZnze9gOPOWkRIbtANa9d5ABhm7gzbCcIVEv81hQ3D6C/Obs3Kg0Esmu1XnO4Z8pPgEBrHEKDdx4+F6sUh1/bNLSq7aPmtgmE/zXZxuOCc4rjhZp7d2/csD3oGG+787vgOs91F219117wOHx46eK1excq2oKXCkqudL3p4Hcg+w/J5AQvPkW1PfL5i5fySoWiUkU5xKlU3EbSTk9PdkIiwQTThKLVHhqDVbfoAHF+XeZ5p8XQ4o93ZeebOGYtXfkSaH0mr6SAW/0noRaTJmMX0PDh0y9CupuFRmcnrQdI0OsQ7Uw9M4/j/A1AFBMVRiTBwKe+L7SO1ZezOT35n3sR2xcALJauBQPErss5wH3hmsk5INBfL84Cs8AsMAvMArPALDALzAKzwCwwC8wCs8AsMAvMArPA/xSIMYok5oa51q9U1P/vTI5XTRD2dLz2P99CqijnBq5059oHNjJ1/djwAwE12Tlav9GJjFGg/1m74fmjBlmMQArhWGbU9oqndxqGV2kydTgPxQS47pB9gSk8UH9Cy6ean+Iel1W6nglQoXEAuwPvQsC49CfrIyH3/at7qqNlUWFp6CVMYvYBXZQlaLWLnhegizGCwmHW/h6jmRyj+JgvWm42quG46Y+XfPvMhlE63ZVgmqhPpOKm8iZceCw126hsIEy8cKQ7+0Ih3uId6CO8d7dU/HBoC7qvESeRYfjIQXdSLZJ5yTX71Gh2bE/OJ727+SZzpNu/bNIPBJo6uH4jPZ46dDhA89JLmc1LuoPut9X2xWq/kee6WWKIdwVSVY/M052EbhoiYfwwUrKqWfPaGU2zscVg5yXo+3VshplZXCAtR8FT4CKTiqU2+3za+ICbdhDNUjbkLziVxDYc0/SkI2JaPNyLkX3TeAqD37KnJn6V6BENU22kC1PzqTKWO5c9t1yFpYIL/hBrqSvuU1cGxy2UoapDU9ZpXeBDHfdy3TjYn2X3oqnXKn+o7K2kLw8Tb61b9JvHM8VLpcsRDNzYByZHinB2w/7XYHFwCSSo0W5EkPaLRHj+9kRxfq4tgpkdcH3jdvc7sjoVoz8bib17vPeTU9OIZ9LqNp1VIFe6DLHbnJky701g5Gjx71IQqDcEtqFXeeaBvAfX8+rmI8ooWgzZNQh/01iVJfmBvrc4CLUscZKzXVu8icq6+tHA3DEdISHWjS0fcHuykcTdmtDs6n6XnDg0KhFRRGH0wmse99l0obxGvmeMx4DVIygB4KRV4ieJn5edUcFLyjQ6XWFqqRjNgwpcO82Qw27nPHCIETdGlWwo4T3IcN/EfRdfQMeq9gxCchlseF7qKr69NJAlz9z96ZGwPYFcq05nuUoS0tVcxAgpYHR4Wx76HQhkrNzHuAm9xBGgcqN8w+8xkznRlqArpn1Oz7vziza7IY/ERUrnmTNpWBX65GCmDh5sNjMTeMysgtJoH9Az9j8JXTFlovmAIQ5rE+eyUGcXFhJC3RqZKUGwCy2n7ywyGTal66KSC2geTVT7qpfUDrqI+zd9gnm/ueoRmMwiT2Tpmag+4WOll14U60aGtbH54rF2SzcdX5+tbtEdAeeMP1f4cvRh2195AMoQ7+C+2ewMOg4+0zyxh0UorBLZAaxPqJs1B1irpzD8tYRtY9tVnkxtUxVuLWcunk/9nnbWhTOefLTNkXtQ1BSfucNXG3P9Bv1yjeyh3X+u22xxM4yOXv6YRWFSt1E2VsmySKUBIq1TU7unApPVjmiKKrR0ws2pWjLHNMRRT1kWQ1o+RWxXfpGFlZy9yTudQbbqkeVihMwpqURHv2Rm/bMb+cGTUBs6CI+Yx79cFkYi/91e6jnzEKbjdlegYORWsoMWEfMP7crIRB5XqYH0Oy8AtaVr0nwvNKPpdNFcJkWnmkrtShDgCmwWGHeQUAucPGhYKMkwZ0ovo1p0JexjBElJB8GslwmliimUZQLTScFokiM6K7gRQb54vvKh1TgeZH1aFiY+vqLmXy5SJPyMa6QxEohAg4aLnTXGDfVgH9V9luKJitbWLRxqhDFRW0aH3z103VctzRGdu17vqlUfIxoyy9qEUzS1THlUgR+deg8vlkUx2xtWemj0OYX2LjAdfpPbPWQ5+KJ460MPKfUSQ4I35llu/J0x9i7VEKZYMEmG4/WSh+JpzWnzezlpCehxGG4FS0TvFT6Ku4hWSpKdkuBI4YwAH50PNu7tXAaR/v7S4c2lkQZuVVEiecvLUpixSIPSsEdSyyfqOVFB1ZqjkkVmp7apXp9kEUfM3Q2lQibP3x/tJ2IG0xcvV4q3tj6K0+fWRU8lUzJOix4Xo7+y7TCqORLVIZd7eQ6UhwN4NirY3Gw5vDOwptIlJbY1B7qvXnKkNYfUPFxduotAyYCLfW5jNGOeecc4KaJH7WDpdgTlmHrRTMoNRNaPiGQJSqRaq6jvQt1EBQeeTRcbU4pL6ODmTrfndSlP0xdrc+vxvRkhV1gJPBKf17AEkaOr51vd9iZtGmXw3mSTVgyjq1ntEDrboDBMObC9k7/tTsnA2hlSfiplXSeAv3K3R5RA/qJPSOZumUl1JiF241t8mKgn+e0LCmqw0IJSM0LeZi89NbGyYfUalXVHr/pvVmjCwM/eAnzEi5OrJmLX700yuZQur0jY9qqRir7VmlE8AwZTXRyalb+98vnCLSKoGhnQcIzjv/Pphklyq6eAez7faXijzUnuVdNb60LNKwhmDTUyPEArMMzbQhMlxfjan72vmvHLU+0dqWojwrM989DMt5uxPa+8kp3bplXIMqsXfi82/1bqs0RKbstfuPp8bNCLMzBYVL6XJFwcW+tfxHtLzLXR1g9Xxwm5EIa8ocNqdydFClFbo+37Tq/JJg2Flus9Z5ygROdgM2fzJRwXtocRWLJoOru2HyOE0S6B8ee0vQgiTHZ+gevRmfFL0Jhwt6k4hlWuIfuusDbC997p0n2MsShf3mPUSimLXmLdrkU7pj/kKgNfrEm6xRsk3li952LBsk1u58jGeO+xRd16x7f5+4A9f9689KtyWo8SUxJOzbDyalFtHJneX8Pdj7xFAD//sUH9S8gfdoFPj9XxjkDNE0ThGjhEEEbBG+Tard6oV3yx4zgY8BLTz+L0Dv7bxsVV7Iw/ZTp6wJegTO+cD+od/Hdk7GndBruDrQ3PYvbgVxkjOyU1nPDy15G2YywoI5QRdhIIOoIfexCBy+Ctawqh+Kj0sO3gvpXgX1YWLNdr3480dPisJZS+FkgyJThUb2bS+ztlLMgHKFMnNYm0MkuyvzbWOShzMP1zApBfdxMhbnHzCcQvOhHtmPhtmRL/gp3Uu+IWbJC4T4lc+TE6KLPJPMnmrjI5TbV4pt1EY4EAl1ERh3+pMQ96TsowLu4DSKOg4Qct7pVXDzZrQL6yEE6/gsaOrZ1cD1QhKoOnaduALsWoZNDNgHWqzNNcaOpJPFCY1UBJz09qbWqwHJd7QHTTLxx/9Iau6/WbPAZnzOwCoioQ2oEYoj2K/jOk+cBzJl78g5ACq2jsWyGqD4/kbyLY4HcjxYFTLxTGsGG9ezZX6fYrpFLkCgyGKVI2M0JgDXAGsW7cG1/VGhF2SPSADaeccNIdMlZIG2pxEOwzRLlwV8v3TGXttXaqACKg8T7w5sAVHThlvbBHYRyahpsGHGnUmbFEVHCqgfl4KFtsHFoqNtYK7Fsd3noLHLqyiUukmnBEuS46Exr02ag+2tZ6/NFMadIIGiJ+MgeU0XSVQyYUfA6xobrX29VPRfFg382TZ/LQuJNQQxexJ1E9/Cv9vk/nD1Wi4dMKz6tg04cFvvu5WSP3SKMYNTkIyNqlBaYCXi7KSfHTs8aqpKLP6gEyORDciI6x50rFnL09qEtADn8io2BrxHbGv+hvbgcSI/McBPYdaShdYjHrRHI/HEyQ2qKaSb0MbBCa1zBmPJmdw8kzZMImn6r/dvy/UiycGGg4xSIWVn7N7qJPkOzb5r9Orl9rsRxyrI+hfzGb65cVb/nswML11JzUCp6MWoR2BtwkAijUQpQ+fhfbqenkUaHsAvlgoymG3anlRX+dYIA1HV5J6tqMzXAn2oCOkw37Mxj0wvJoi7UW8e0/dx9mLUZCZzY0qxzVLabJTsn8OBzHBc45Rzf/q9+loJjokdQUq8NvC8bVlGPDYx/iAlnpn6cCS16wOzeMfK7Nht11a4DqO60l+QS1DnmGrR/2P0Vy4HSuzuyrNWjpBPH8dWXKakY/c82ppv4AXR+fDbdLGdv3WsFG/lmBTWHecagEhcJrRPylGP7OcQY7XeTiopdlbz0tcXOD6jvCj9jvGP/JWVMCFP5y1bfTVENO1xbzzUrjjsG6fV9mKTTrTTj/zfqreYjidf5+k7yJ3RntecZpKVFIfWXR8wj9e2bGP/HD6WUVp5EUFRs4HnjQDqxbl2dml5Cy797vka9cf8WuwJRa5RXHPVtYh1yu1OpNzP1NbA8bS2GIaxS8LUZqGwicRpJlguNGv6d8s0RosZ5hLI705snfDeo0IbWnqBvlXVMEnG5A6BWF9sBjTTAwBHRxqR64Lx14b/WVDFvg/WxgpZo+IwVbToVYD1Gy+wbzeyggZsa6P8Bqc4BfkXUKGY3JzsMMCse1QjhjmbV3GS0bv1iyB79EkqN5pbD+VZBobT4QosViTJa8bgU81GRXJE89OmX9jSB094Hgml3HL/wfUEsDBBQAAgAIAFBNb0wrtgXSSgAAAGoAAAAbAAAAdW5pdmVyc2FsL3VuaXZlcnNhbC5wbmcueG1ss7GvyM1RKEstKs7Mz7NVMtQzULK34+WyKShKLctMLVeoAIoZ6RlAgJJCJSq3PDOlJMNWydLSGCGWkZqZnlFiq2RuYgoX1AcaCQBQSwECAAAUAAIACABPTW9MFQ6tKGQEAAAHEQAAHQAAAAAAAAABAAAAAAAAAAAAdW5pdmVyc2FsL2NvbW1vbl9tZXNzYWdlcy5sbmdQSwECAAAUAAIACABPTW9MCH4LIykDAACGDAAAJwAAAAAAAAABAAAAAACfBAAAdW5pdmVyc2FsL2ZsYXNoX3B1Ymxpc2hpbmdfc2V0dGluZ3MueG1sUEsBAgAAFAACAAgAT01vTA5QYiiyAgAAVQoAACEAAAAAAAAAAQAAAAAADQgAAHVuaXZlcnNhbC9mbGFzaF9za2luX3NldHRpbmdzLnhtbFBLAQIAABQAAgAIAE9Nb0wqlg9n/gIAAJcLAAAmAAAAAAAAAAEAAAAAAP4KAAB1bml2ZXJzYWwvaHRtbF9wdWJsaXNoaW5nX3NldHRpbmdzLnhtbFBLAQIAABQAAgAIAE9Nb0y4PxfFmQEAAB8GAAAfAAAAAAAAAAEAAAAAAEAOAAB1bml2ZXJzYWwvaHRtbF9za2luX3NldHRpbmdzLmpzUEsBAgAAFAACAAgAT01vTD08L9HBAAAA5QEAABoAAAAAAAAAAQAAAAAAFhAAAHVuaXZlcnNhbC9pMThuX3ByZXNldHMueG1sUEsBAgAAFAACAAgAT01vTJQTsyJpAAAAbgAAABwAAAAAAAAAAQAAAAAADxEAAHVuaXZlcnNhbC9sb2NhbF9zZXR0aW5ncy54bWxQSwECAAAUAAIACABElFdHI7RO+/sCAACwCAAAFAAAAAAAAAABAAAAAACyEQAAdW5pdmVyc2FsL3BsYXllci54bWxQSwECAAAUAAIACABPTW9MNdvZrWgBAADzAgAAKQAAAAAAAAABAAAAAADfFAAAdW5pdmVyc2FsL3NraW5fY3VzdG9taXphdGlvbl9zZXR0aW5ncy54bWxQSwECAAAUAAIACABQTW9M3fx48TwOAAB8IQAAFwAAAAAAAAAAAAAAAACOFgAAdW5pdmVyc2FsL3VuaXZlcnNhbC5wbmdQSwECAAAUAAIACABQTW9MK7YF0koAAABqAAAAGwAAAAAAAAABAAAAAAD/JAAAdW5pdmVyc2FsL3VuaXZlcnNhbC5wbmcueG1sUEsFBgAAAAALAAsASQMAAIIlAAAAAA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1623</Words>
  <Application>WPS 演示</Application>
  <PresentationFormat>宽屏</PresentationFormat>
  <Paragraphs>187</Paragraphs>
  <Slides>14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方正清刻本悦宋简体</vt:lpstr>
      <vt:lpstr>Calibri</vt:lpstr>
      <vt:lpstr>Lora</vt:lpstr>
      <vt:lpstr>Myriad Pro</vt:lpstr>
      <vt:lpstr>华文细黑</vt:lpstr>
      <vt:lpstr>Segoe UI Semilight</vt:lpstr>
      <vt:lpstr>Century Gothic</vt:lpstr>
      <vt:lpstr>Calibri</vt:lpstr>
      <vt:lpstr>Arial Unicode MS</vt:lpstr>
      <vt:lpstr>方正细圆简体</vt:lpstr>
      <vt:lpstr>Gill Sans</vt:lpstr>
      <vt:lpstr>Aharoni</vt:lpstr>
      <vt:lpstr>Impact</vt:lpstr>
      <vt:lpstr>Segoe Print</vt:lpstr>
      <vt:lpstr>Yu Gothic UI</vt:lpstr>
      <vt:lpstr>Kozuka Mincho Pro B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12384</cp:lastModifiedBy>
  <cp:revision>31</cp:revision>
  <dcterms:created xsi:type="dcterms:W3CDTF">2018-01-29T14:33:00Z</dcterms:created>
  <dcterms:modified xsi:type="dcterms:W3CDTF">2020-04-14T07:22:43Z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